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4"/>
    <p:sldMasterId id="2147486817" r:id="rId5"/>
  </p:sldMasterIdLst>
  <p:notesMasterIdLst>
    <p:notesMasterId r:id="rId20"/>
  </p:notesMasterIdLst>
  <p:handoutMasterIdLst>
    <p:handoutMasterId r:id="rId21"/>
  </p:handoutMasterIdLst>
  <p:sldIdLst>
    <p:sldId id="728" r:id="rId6"/>
    <p:sldId id="702" r:id="rId7"/>
    <p:sldId id="704" r:id="rId8"/>
    <p:sldId id="705" r:id="rId9"/>
    <p:sldId id="720" r:id="rId10"/>
    <p:sldId id="713" r:id="rId11"/>
    <p:sldId id="588" r:id="rId12"/>
    <p:sldId id="718" r:id="rId13"/>
    <p:sldId id="724" r:id="rId14"/>
    <p:sldId id="723" r:id="rId15"/>
    <p:sldId id="715" r:id="rId16"/>
    <p:sldId id="707" r:id="rId17"/>
    <p:sldId id="730" r:id="rId18"/>
    <p:sldId id="72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A654102A-DB2C-0A4D-AC6A-D5AD8AFA1FF4}">
          <p14:sldIdLst>
            <p14:sldId id="728"/>
            <p14:sldId id="702"/>
            <p14:sldId id="704"/>
            <p14:sldId id="705"/>
            <p14:sldId id="720"/>
            <p14:sldId id="713"/>
            <p14:sldId id="588"/>
            <p14:sldId id="718"/>
            <p14:sldId id="724"/>
            <p14:sldId id="723"/>
            <p14:sldId id="715"/>
            <p14:sldId id="707"/>
            <p14:sldId id="730"/>
            <p14:sldId id="7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cGee" initials="SM" lastIdx="1" clrIdx="0">
    <p:extLst>
      <p:ext uri="{19B8F6BF-5375-455C-9EA6-DF929625EA0E}">
        <p15:presenceInfo xmlns:p15="http://schemas.microsoft.com/office/powerpoint/2012/main" userId="S::smcgee_esriuk.com#ext#@esriis.onmicrosoft.com::e29ca064-9051-4a26-bf6c-3dcb763c5b2b" providerId="AD"/>
      </p:ext>
    </p:extLst>
  </p:cmAuthor>
  <p:cmAuthor id="2" name="Jacob Wasilkowski" initials="JW" lastIdx="1" clrIdx="1">
    <p:extLst>
      <p:ext uri="{19B8F6BF-5375-455C-9EA6-DF929625EA0E}">
        <p15:presenceInfo xmlns:p15="http://schemas.microsoft.com/office/powerpoint/2012/main" userId="S::jaco7382@esri.com::95d0d156-c58c-4677-b010-05865472b0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14E"/>
    <a:srgbClr val="000840"/>
    <a:srgbClr val="000000"/>
    <a:srgbClr val="08216B"/>
    <a:srgbClr val="10A7DA"/>
    <a:srgbClr val="0C1047"/>
    <a:srgbClr val="2B1353"/>
    <a:srgbClr val="FF0000"/>
    <a:srgbClr val="FF5050"/>
    <a:srgbClr val="76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19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>
        <p:guide orient="horz" pos="432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Relationship Id="rId6" Type="http://schemas.openxmlformats.org/officeDocument/2006/relationships/hyperlink" Target="https://developers.arcgis.com/javascript/latest/api-reference/esri-views-2d-layers-BaseLayerViewGL2D.html" TargetMode="External"/><Relationship Id="rId5" Type="http://schemas.openxmlformats.org/officeDocument/2006/relationships/hyperlink" Target="https://developers.arcgis.com/javascript/latest/api-reference/esri-views-2d-layers-BaseLayerView2D.html" TargetMode="External"/><Relationship Id="rId4" Type="http://schemas.openxmlformats.org/officeDocument/2006/relationships/hyperlink" Target="https://developers.arcgis.com/javascript/latest/api-reference/esri-views-3d-externalRenderers.html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ElevationLayer.html" TargetMode="External"/><Relationship Id="rId2" Type="http://schemas.openxmlformats.org/officeDocument/2006/relationships/hyperlink" Target="https://developers.arcgis.com/javascript/latest/api-reference/esri-layers-BaseTileLayer.html" TargetMode="External"/><Relationship Id="rId1" Type="http://schemas.openxmlformats.org/officeDocument/2006/relationships/hyperlink" Target="https://developers.arcgis.com/javascript/latest/api-reference/esri-layers-BaseDynamicLayer.html" TargetMode="External"/><Relationship Id="rId6" Type="http://schemas.openxmlformats.org/officeDocument/2006/relationships/hyperlink" Target="https://developers.arcgis.com/javascript/latest/api-reference/esri-views-3d-externalRenderers.html" TargetMode="External"/><Relationship Id="rId5" Type="http://schemas.openxmlformats.org/officeDocument/2006/relationships/hyperlink" Target="https://developers.arcgis.com/javascript/latest/api-reference/esri-views-2d-layers-BaseLayerViewGL2D.html" TargetMode="External"/><Relationship Id="rId4" Type="http://schemas.openxmlformats.org/officeDocument/2006/relationships/hyperlink" Target="https://developers.arcgis.com/javascript/latest/api-reference/esri-views-2d-layers-BaseLayerView2D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A5928-B039-415C-840C-8E419F1524B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D820EAE-CB9A-4D1C-AD90-0A16E183EC4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i="0" u="none">
              <a:solidFill>
                <a:schemeClr val="tx1"/>
              </a:solidFill>
            </a:rPr>
            <a:t>Images and Tiles</a:t>
          </a:r>
        </a:p>
      </dgm:t>
    </dgm:pt>
    <dgm:pt modelId="{E9BFE398-0EC9-423F-946D-5B121CD39E12}" type="parTrans" cxnId="{F903C704-C429-41F0-B3E6-DCCF7B56DE05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5EA51573-8DA7-44F9-A26E-FC6A07AE6C62}" type="sibTrans" cxnId="{F903C704-C429-41F0-B3E6-DCCF7B56DE05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8FA47528-D35B-423E-B84B-98931ECA2D88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 dirty="0" err="1">
              <a:solidFill>
                <a:schemeClr val="tx1"/>
              </a:solidFill>
              <a:hlinkClick xmlns:r="http://schemas.openxmlformats.org/officeDocument/2006/relationships" r:id="rId1"/>
            </a:rPr>
            <a:t>BaseDynamicLayer</a:t>
          </a:r>
          <a:endParaRPr lang="en-US" sz="1400" b="0" dirty="0">
            <a:solidFill>
              <a:schemeClr val="tx1"/>
            </a:solidFill>
          </a:endParaRPr>
        </a:p>
      </dgm:t>
    </dgm:pt>
    <dgm:pt modelId="{B425B0DA-D83D-4E0B-A800-FA3F77903DEC}" type="parTrans" cxnId="{D81C0BCF-E6B2-4FA5-8EC3-729125922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0878ED7F-64A0-49D5-BDF6-5209E74D9FAC}" type="sibTrans" cxnId="{D81C0BCF-E6B2-4FA5-8EC3-729125922D9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972F0F39-1E53-4541-924C-FA1B32452D5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2"/>
            </a:rPr>
            <a:t>BaseElevationLayer</a:t>
          </a:r>
          <a:endParaRPr lang="en-US" sz="1400" b="0">
            <a:solidFill>
              <a:schemeClr val="tx1"/>
            </a:solidFill>
          </a:endParaRPr>
        </a:p>
      </dgm:t>
    </dgm:pt>
    <dgm:pt modelId="{9196BCA6-6B4F-4F43-97FB-2895A8D98851}" type="parTrans" cxnId="{54E77314-96FB-456B-A996-61D7252D976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EEDBA239-E0CD-4F5A-A2A0-F3912F2E4D53}" type="sibTrans" cxnId="{54E77314-96FB-456B-A996-61D7252D976B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FD9A2F71-EBF2-4B20-98C1-E3904A842BB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i="0" u="none">
              <a:solidFill>
                <a:schemeClr val="tx1"/>
              </a:solidFill>
            </a:rPr>
            <a:t>2D Graphics</a:t>
          </a:r>
        </a:p>
      </dgm:t>
    </dgm:pt>
    <dgm:pt modelId="{FEAF8794-EE0C-4DF3-9559-7584959A58A0}" type="parTrans" cxnId="{099B6EC8-9BA7-4FF9-AD97-C221F185E9B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769C0EFC-6CAE-4B60-B084-20FCD028202C}" type="sibTrans" cxnId="{099B6EC8-9BA7-4FF9-AD97-C221F185E9B4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E50DE80A-FF59-4D97-A849-8245D5134BD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i="0" u="none">
              <a:solidFill>
                <a:schemeClr val="tx1"/>
              </a:solidFill>
            </a:rPr>
            <a:t>3D Graphics</a:t>
          </a:r>
        </a:p>
      </dgm:t>
    </dgm:pt>
    <dgm:pt modelId="{33679F81-F998-42E4-B44B-E7115C1AE4A9}" type="parTrans" cxnId="{43C2508D-D3A4-4AC9-91D3-472F35E58FB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584CF837-07C6-4933-B011-8E7E0FC45A02}" type="sibTrans" cxnId="{43C2508D-D3A4-4AC9-91D3-472F35E58FB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D6B3629B-1574-4D2D-BD70-7000EB41405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3"/>
            </a:rPr>
            <a:t>BaseTileLayer</a:t>
          </a:r>
          <a:endParaRPr lang="en-US" sz="1400" b="0">
            <a:solidFill>
              <a:schemeClr val="tx1"/>
            </a:solidFill>
          </a:endParaRPr>
        </a:p>
      </dgm:t>
    </dgm:pt>
    <dgm:pt modelId="{85E2B354-AA63-4A61-A160-DDA5D3477D1F}" type="parTrans" cxnId="{B584C85E-9444-4DC7-8C11-FD25B87F51A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68CE82FF-A58E-4F8E-B33B-E86C8B5087B1}" type="sibTrans" cxnId="{B584C85E-9444-4DC7-8C11-FD25B87F51AB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ABAB6A97-AC0D-412C-9307-4A709A57F31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4"/>
            </a:rPr>
            <a:t>externalRenderers</a:t>
          </a:r>
          <a:endParaRPr lang="en-US" sz="1400" b="0">
            <a:solidFill>
              <a:schemeClr val="tx1"/>
            </a:solidFill>
          </a:endParaRPr>
        </a:p>
      </dgm:t>
    </dgm:pt>
    <dgm:pt modelId="{7B5E93F6-2D55-438F-9F68-C2B715EEF6EA}" type="parTrans" cxnId="{C7C99797-755D-4C3D-99C4-EC9FF9A6C26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2733461C-E715-403B-AF74-58B828AD8CFE}" type="sibTrans" cxnId="{C7C99797-755D-4C3D-99C4-EC9FF9A6C26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515106BF-9CE0-4F17-8C64-2999D039FA3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5"/>
            </a:rPr>
            <a:t>BaseLayerView2D</a:t>
          </a:r>
          <a:endParaRPr lang="en-US" sz="1400" b="0">
            <a:solidFill>
              <a:schemeClr val="tx1"/>
            </a:solidFill>
          </a:endParaRPr>
        </a:p>
      </dgm:t>
    </dgm:pt>
    <dgm:pt modelId="{7AD36C7A-D552-4D3A-AA64-80454E9CB820}" type="parTrans" cxnId="{AAC34843-AF0C-4B58-AF84-53E75AADF60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36C363B5-855E-43A9-B984-5071B2790F1E}" type="sibTrans" cxnId="{AAC34843-AF0C-4B58-AF84-53E75AADF60E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94CAB210-644B-419C-9AAF-6D656D144C06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6"/>
            </a:rPr>
            <a:t>BaseLayerViewGL2D</a:t>
          </a:r>
          <a:endParaRPr lang="en-US" sz="1400" b="0">
            <a:solidFill>
              <a:schemeClr val="tx1"/>
            </a:solidFill>
          </a:endParaRPr>
        </a:p>
      </dgm:t>
    </dgm:pt>
    <dgm:pt modelId="{6410DFCB-E083-4654-A71C-A3B66B14D95D}" type="parTrans" cxnId="{75AAAB5C-67A7-4992-93C1-0818894A1528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65C091FB-FC41-4C82-9A35-2B572046240F}" type="sibTrans" cxnId="{75AAAB5C-67A7-4992-93C1-0818894A1528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35163249-DA3D-4E0F-8E99-3DEA57DD99C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i="0" u="none">
              <a:solidFill>
                <a:schemeClr val="tx1"/>
              </a:solidFill>
            </a:rPr>
            <a:t>Choose your adventure!</a:t>
          </a:r>
        </a:p>
      </dgm:t>
    </dgm:pt>
    <dgm:pt modelId="{21EC2CE9-C3C4-4C5D-B5A8-4D69C7DEEC86}" type="parTrans" cxnId="{66153677-63E2-4664-9A52-73D39BF236BA}">
      <dgm:prSet/>
      <dgm:spPr/>
      <dgm:t>
        <a:bodyPr/>
        <a:lstStyle/>
        <a:p>
          <a:endParaRPr lang="en-US" sz="1400" b="0"/>
        </a:p>
      </dgm:t>
    </dgm:pt>
    <dgm:pt modelId="{B3BBCFB5-58B0-4587-8E10-6E817D57087E}" type="sibTrans" cxnId="{66153677-63E2-4664-9A52-73D39BF236BA}">
      <dgm:prSet/>
      <dgm:spPr/>
      <dgm:t>
        <a:bodyPr/>
        <a:lstStyle/>
        <a:p>
          <a:endParaRPr lang="en-US" sz="1400" b="0"/>
        </a:p>
      </dgm:t>
    </dgm:pt>
    <dgm:pt modelId="{52D33122-43C6-489B-BFD4-0D0D1A63224C}" type="pres">
      <dgm:prSet presAssocID="{FB6A5928-B039-415C-840C-8E419F1524B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2ECA6E-85A7-453C-B34A-1B0A38F9C398}" type="pres">
      <dgm:prSet presAssocID="{35163249-DA3D-4E0F-8E99-3DEA57DD99C2}" presName="hierRoot1" presStyleCnt="0">
        <dgm:presLayoutVars>
          <dgm:hierBranch val="init"/>
        </dgm:presLayoutVars>
      </dgm:prSet>
      <dgm:spPr/>
    </dgm:pt>
    <dgm:pt modelId="{C4C05E02-9BB5-4CC3-A1B8-D1EBECA4356B}" type="pres">
      <dgm:prSet presAssocID="{35163249-DA3D-4E0F-8E99-3DEA57DD99C2}" presName="rootComposite1" presStyleCnt="0"/>
      <dgm:spPr/>
    </dgm:pt>
    <dgm:pt modelId="{ABC6367F-8143-4050-B579-8692E1781670}" type="pres">
      <dgm:prSet presAssocID="{35163249-DA3D-4E0F-8E99-3DEA57DD99C2}" presName="rootText1" presStyleLbl="alignAcc1" presStyleIdx="0" presStyleCnt="0">
        <dgm:presLayoutVars>
          <dgm:chPref val="3"/>
        </dgm:presLayoutVars>
      </dgm:prSet>
      <dgm:spPr/>
    </dgm:pt>
    <dgm:pt modelId="{B0AA06AA-D212-4FF3-B66F-F1F59075593B}" type="pres">
      <dgm:prSet presAssocID="{35163249-DA3D-4E0F-8E99-3DEA57DD99C2}" presName="topArc1" presStyleLbl="parChTrans1D1" presStyleIdx="0" presStyleCnt="20"/>
      <dgm:spPr>
        <a:ln>
          <a:solidFill>
            <a:schemeClr val="tx1"/>
          </a:solidFill>
        </a:ln>
      </dgm:spPr>
    </dgm:pt>
    <dgm:pt modelId="{1177E641-301F-4AEF-8FC8-94A024DE00CF}" type="pres">
      <dgm:prSet presAssocID="{35163249-DA3D-4E0F-8E99-3DEA57DD99C2}" presName="bottomArc1" presStyleLbl="parChTrans1D1" presStyleIdx="1" presStyleCnt="20"/>
      <dgm:spPr>
        <a:ln>
          <a:solidFill>
            <a:schemeClr val="tx1"/>
          </a:solidFill>
        </a:ln>
      </dgm:spPr>
    </dgm:pt>
    <dgm:pt modelId="{0458A9AD-4041-4E37-8A50-3D3EFBA66D3B}" type="pres">
      <dgm:prSet presAssocID="{35163249-DA3D-4E0F-8E99-3DEA57DD99C2}" presName="topConnNode1" presStyleLbl="node1" presStyleIdx="0" presStyleCnt="0"/>
      <dgm:spPr/>
    </dgm:pt>
    <dgm:pt modelId="{5DAF2E1B-6A0A-418E-9506-E813B59ED5CD}" type="pres">
      <dgm:prSet presAssocID="{35163249-DA3D-4E0F-8E99-3DEA57DD99C2}" presName="hierChild2" presStyleCnt="0"/>
      <dgm:spPr/>
    </dgm:pt>
    <dgm:pt modelId="{BC1A993D-1B30-4911-A8BB-714913023FB7}" type="pres">
      <dgm:prSet presAssocID="{E9BFE398-0EC9-423F-946D-5B121CD39E12}" presName="Name28" presStyleLbl="parChTrans1D2" presStyleIdx="0" presStyleCnt="3"/>
      <dgm:spPr/>
    </dgm:pt>
    <dgm:pt modelId="{8E040939-A33C-4062-911E-E41CEA258E9B}" type="pres">
      <dgm:prSet presAssocID="{0D820EAE-CB9A-4D1C-AD90-0A16E183EC44}" presName="hierRoot2" presStyleCnt="0">
        <dgm:presLayoutVars>
          <dgm:hierBranch val="init"/>
        </dgm:presLayoutVars>
      </dgm:prSet>
      <dgm:spPr/>
    </dgm:pt>
    <dgm:pt modelId="{960082A5-E617-4B1A-8316-5C1DAB09F72D}" type="pres">
      <dgm:prSet presAssocID="{0D820EAE-CB9A-4D1C-AD90-0A16E183EC44}" presName="rootComposite2" presStyleCnt="0"/>
      <dgm:spPr/>
    </dgm:pt>
    <dgm:pt modelId="{1AF6EB30-A8CC-425A-9209-DEF9E05DC432}" type="pres">
      <dgm:prSet presAssocID="{0D820EAE-CB9A-4D1C-AD90-0A16E183EC44}" presName="rootText2" presStyleLbl="alignAcc1" presStyleIdx="0" presStyleCnt="0">
        <dgm:presLayoutVars>
          <dgm:chPref val="3"/>
        </dgm:presLayoutVars>
      </dgm:prSet>
      <dgm:spPr/>
    </dgm:pt>
    <dgm:pt modelId="{50F96769-A377-4FB4-ADE3-825CC1AE3182}" type="pres">
      <dgm:prSet presAssocID="{0D820EAE-CB9A-4D1C-AD90-0A16E183EC44}" presName="topArc2" presStyleLbl="parChTrans1D1" presStyleIdx="2" presStyleCnt="20"/>
      <dgm:spPr>
        <a:ln>
          <a:solidFill>
            <a:schemeClr val="tx1"/>
          </a:solidFill>
        </a:ln>
      </dgm:spPr>
    </dgm:pt>
    <dgm:pt modelId="{73CFE848-6A53-4B35-A04E-0DE8E7E4A1E7}" type="pres">
      <dgm:prSet presAssocID="{0D820EAE-CB9A-4D1C-AD90-0A16E183EC44}" presName="bottomArc2" presStyleLbl="parChTrans1D1" presStyleIdx="3" presStyleCnt="20"/>
      <dgm:spPr>
        <a:ln>
          <a:solidFill>
            <a:schemeClr val="tx1"/>
          </a:solidFill>
        </a:ln>
      </dgm:spPr>
    </dgm:pt>
    <dgm:pt modelId="{7CD82C63-CF2D-48A3-BEA9-7AE225456DC5}" type="pres">
      <dgm:prSet presAssocID="{0D820EAE-CB9A-4D1C-AD90-0A16E183EC44}" presName="topConnNode2" presStyleLbl="node2" presStyleIdx="0" presStyleCnt="0"/>
      <dgm:spPr/>
    </dgm:pt>
    <dgm:pt modelId="{FB134447-2C04-42A9-8A9B-93A363BB9285}" type="pres">
      <dgm:prSet presAssocID="{0D820EAE-CB9A-4D1C-AD90-0A16E183EC44}" presName="hierChild4" presStyleCnt="0"/>
      <dgm:spPr/>
    </dgm:pt>
    <dgm:pt modelId="{AF11F87F-7D92-4B47-B726-6035EEDA904D}" type="pres">
      <dgm:prSet presAssocID="{B425B0DA-D83D-4E0B-A800-FA3F77903DEC}" presName="Name28" presStyleLbl="parChTrans1D3" presStyleIdx="0" presStyleCnt="6"/>
      <dgm:spPr/>
    </dgm:pt>
    <dgm:pt modelId="{C0A21B6B-1DDB-429F-8FD6-59AA2D093D05}" type="pres">
      <dgm:prSet presAssocID="{8FA47528-D35B-423E-B84B-98931ECA2D88}" presName="hierRoot2" presStyleCnt="0">
        <dgm:presLayoutVars>
          <dgm:hierBranch val="init"/>
        </dgm:presLayoutVars>
      </dgm:prSet>
      <dgm:spPr/>
    </dgm:pt>
    <dgm:pt modelId="{95A24B63-E940-409C-AB33-ECAA1DC4E53E}" type="pres">
      <dgm:prSet presAssocID="{8FA47528-D35B-423E-B84B-98931ECA2D88}" presName="rootComposite2" presStyleCnt="0"/>
      <dgm:spPr/>
    </dgm:pt>
    <dgm:pt modelId="{EE8FE936-AD4A-457E-9602-3D1F33BC997C}" type="pres">
      <dgm:prSet presAssocID="{8FA47528-D35B-423E-B84B-98931ECA2D88}" presName="rootText2" presStyleLbl="alignAcc1" presStyleIdx="0" presStyleCnt="0">
        <dgm:presLayoutVars>
          <dgm:chPref val="3"/>
        </dgm:presLayoutVars>
      </dgm:prSet>
      <dgm:spPr/>
    </dgm:pt>
    <dgm:pt modelId="{45320DE0-81A9-4403-A2FC-1E755263F886}" type="pres">
      <dgm:prSet presAssocID="{8FA47528-D35B-423E-B84B-98931ECA2D88}" presName="topArc2" presStyleLbl="parChTrans1D1" presStyleIdx="4" presStyleCnt="20"/>
      <dgm:spPr>
        <a:ln>
          <a:solidFill>
            <a:schemeClr val="tx1"/>
          </a:solidFill>
        </a:ln>
      </dgm:spPr>
    </dgm:pt>
    <dgm:pt modelId="{D04D1398-1BFB-49FF-B9A1-C29A313D5A72}" type="pres">
      <dgm:prSet presAssocID="{8FA47528-D35B-423E-B84B-98931ECA2D88}" presName="bottomArc2" presStyleLbl="parChTrans1D1" presStyleIdx="5" presStyleCnt="20"/>
      <dgm:spPr>
        <a:ln>
          <a:solidFill>
            <a:schemeClr val="tx1"/>
          </a:solidFill>
        </a:ln>
      </dgm:spPr>
    </dgm:pt>
    <dgm:pt modelId="{61FD16E6-F522-435D-9AEF-F0DE53C47C1B}" type="pres">
      <dgm:prSet presAssocID="{8FA47528-D35B-423E-B84B-98931ECA2D88}" presName="topConnNode2" presStyleLbl="node3" presStyleIdx="0" presStyleCnt="0"/>
      <dgm:spPr/>
    </dgm:pt>
    <dgm:pt modelId="{000C4449-77F1-41E1-B967-B4E60E94972F}" type="pres">
      <dgm:prSet presAssocID="{8FA47528-D35B-423E-B84B-98931ECA2D88}" presName="hierChild4" presStyleCnt="0"/>
      <dgm:spPr/>
    </dgm:pt>
    <dgm:pt modelId="{18541EA6-1ABB-4BBD-90AF-103D70494779}" type="pres">
      <dgm:prSet presAssocID="{8FA47528-D35B-423E-B84B-98931ECA2D88}" presName="hierChild5" presStyleCnt="0"/>
      <dgm:spPr/>
    </dgm:pt>
    <dgm:pt modelId="{F6393EBB-F6A4-49D6-BFC7-1174231E9747}" type="pres">
      <dgm:prSet presAssocID="{85E2B354-AA63-4A61-A160-DDA5D3477D1F}" presName="Name28" presStyleLbl="parChTrans1D3" presStyleIdx="1" presStyleCnt="6"/>
      <dgm:spPr/>
    </dgm:pt>
    <dgm:pt modelId="{DB90FAEF-2A23-4352-9C7E-32C727336BDC}" type="pres">
      <dgm:prSet presAssocID="{D6B3629B-1574-4D2D-BD70-7000EB414057}" presName="hierRoot2" presStyleCnt="0">
        <dgm:presLayoutVars>
          <dgm:hierBranch val="init"/>
        </dgm:presLayoutVars>
      </dgm:prSet>
      <dgm:spPr/>
    </dgm:pt>
    <dgm:pt modelId="{73C0CC13-028A-4C44-97B6-D49CAA11A072}" type="pres">
      <dgm:prSet presAssocID="{D6B3629B-1574-4D2D-BD70-7000EB414057}" presName="rootComposite2" presStyleCnt="0"/>
      <dgm:spPr/>
    </dgm:pt>
    <dgm:pt modelId="{B2023ABC-04C6-42D8-953D-5965CDFE247E}" type="pres">
      <dgm:prSet presAssocID="{D6B3629B-1574-4D2D-BD70-7000EB414057}" presName="rootText2" presStyleLbl="alignAcc1" presStyleIdx="0" presStyleCnt="0">
        <dgm:presLayoutVars>
          <dgm:chPref val="3"/>
        </dgm:presLayoutVars>
      </dgm:prSet>
      <dgm:spPr/>
    </dgm:pt>
    <dgm:pt modelId="{66E1F3AA-E31A-4E1C-B3A2-28FC55A46022}" type="pres">
      <dgm:prSet presAssocID="{D6B3629B-1574-4D2D-BD70-7000EB414057}" presName="topArc2" presStyleLbl="parChTrans1D1" presStyleIdx="6" presStyleCnt="20"/>
      <dgm:spPr>
        <a:ln>
          <a:solidFill>
            <a:schemeClr val="tx1"/>
          </a:solidFill>
        </a:ln>
      </dgm:spPr>
    </dgm:pt>
    <dgm:pt modelId="{AE1C936C-49F7-4BAB-A57B-E633E1AE3360}" type="pres">
      <dgm:prSet presAssocID="{D6B3629B-1574-4D2D-BD70-7000EB414057}" presName="bottomArc2" presStyleLbl="parChTrans1D1" presStyleIdx="7" presStyleCnt="20"/>
      <dgm:spPr>
        <a:ln>
          <a:solidFill>
            <a:schemeClr val="tx1"/>
          </a:solidFill>
        </a:ln>
      </dgm:spPr>
    </dgm:pt>
    <dgm:pt modelId="{5814410D-AC77-4B88-9C49-BB00A2F447C7}" type="pres">
      <dgm:prSet presAssocID="{D6B3629B-1574-4D2D-BD70-7000EB414057}" presName="topConnNode2" presStyleLbl="node3" presStyleIdx="0" presStyleCnt="0"/>
      <dgm:spPr/>
    </dgm:pt>
    <dgm:pt modelId="{44E80737-165F-4739-830E-C38646561B80}" type="pres">
      <dgm:prSet presAssocID="{D6B3629B-1574-4D2D-BD70-7000EB414057}" presName="hierChild4" presStyleCnt="0"/>
      <dgm:spPr/>
    </dgm:pt>
    <dgm:pt modelId="{4BB17CCF-5162-484A-9B43-14DDF77102DA}" type="pres">
      <dgm:prSet presAssocID="{D6B3629B-1574-4D2D-BD70-7000EB414057}" presName="hierChild5" presStyleCnt="0"/>
      <dgm:spPr/>
    </dgm:pt>
    <dgm:pt modelId="{CFB66241-56EF-4191-A93C-3F6FDB6230C8}" type="pres">
      <dgm:prSet presAssocID="{9196BCA6-6B4F-4F43-97FB-2895A8D98851}" presName="Name28" presStyleLbl="parChTrans1D3" presStyleIdx="2" presStyleCnt="6"/>
      <dgm:spPr/>
    </dgm:pt>
    <dgm:pt modelId="{AD5A66F6-1790-4A8D-A292-836CA7617CFC}" type="pres">
      <dgm:prSet presAssocID="{972F0F39-1E53-4541-924C-FA1B32452D55}" presName="hierRoot2" presStyleCnt="0">
        <dgm:presLayoutVars>
          <dgm:hierBranch val="init"/>
        </dgm:presLayoutVars>
      </dgm:prSet>
      <dgm:spPr/>
    </dgm:pt>
    <dgm:pt modelId="{AE5D60DB-B1DD-41AC-852F-24BAE76A8C12}" type="pres">
      <dgm:prSet presAssocID="{972F0F39-1E53-4541-924C-FA1B32452D55}" presName="rootComposite2" presStyleCnt="0"/>
      <dgm:spPr/>
    </dgm:pt>
    <dgm:pt modelId="{494FCA42-B9B7-471F-B931-3F9FA0810438}" type="pres">
      <dgm:prSet presAssocID="{972F0F39-1E53-4541-924C-FA1B32452D55}" presName="rootText2" presStyleLbl="alignAcc1" presStyleIdx="0" presStyleCnt="0">
        <dgm:presLayoutVars>
          <dgm:chPref val="3"/>
        </dgm:presLayoutVars>
      </dgm:prSet>
      <dgm:spPr/>
    </dgm:pt>
    <dgm:pt modelId="{7ED0B681-C686-4D45-B94A-82E2D915285C}" type="pres">
      <dgm:prSet presAssocID="{972F0F39-1E53-4541-924C-FA1B32452D55}" presName="topArc2" presStyleLbl="parChTrans1D1" presStyleIdx="8" presStyleCnt="20"/>
      <dgm:spPr>
        <a:ln>
          <a:solidFill>
            <a:schemeClr val="tx1"/>
          </a:solidFill>
        </a:ln>
      </dgm:spPr>
    </dgm:pt>
    <dgm:pt modelId="{3DE656E6-C07D-4405-9979-40A881FA4DF3}" type="pres">
      <dgm:prSet presAssocID="{972F0F39-1E53-4541-924C-FA1B32452D55}" presName="bottomArc2" presStyleLbl="parChTrans1D1" presStyleIdx="9" presStyleCnt="20"/>
      <dgm:spPr>
        <a:ln>
          <a:solidFill>
            <a:schemeClr val="tx1"/>
          </a:solidFill>
        </a:ln>
      </dgm:spPr>
    </dgm:pt>
    <dgm:pt modelId="{B9DA5F6B-8E62-4A34-AE4F-E16A54CCE5D4}" type="pres">
      <dgm:prSet presAssocID="{972F0F39-1E53-4541-924C-FA1B32452D55}" presName="topConnNode2" presStyleLbl="node3" presStyleIdx="0" presStyleCnt="0"/>
      <dgm:spPr/>
    </dgm:pt>
    <dgm:pt modelId="{413DFEE3-ECBF-4E20-BC67-76D16BA8F545}" type="pres">
      <dgm:prSet presAssocID="{972F0F39-1E53-4541-924C-FA1B32452D55}" presName="hierChild4" presStyleCnt="0"/>
      <dgm:spPr/>
    </dgm:pt>
    <dgm:pt modelId="{480A4ACF-E53A-47FA-BEB1-50735C6DA69A}" type="pres">
      <dgm:prSet presAssocID="{972F0F39-1E53-4541-924C-FA1B32452D55}" presName="hierChild5" presStyleCnt="0"/>
      <dgm:spPr/>
    </dgm:pt>
    <dgm:pt modelId="{A13A54AC-8671-420C-AB53-D12AC42ECB8B}" type="pres">
      <dgm:prSet presAssocID="{0D820EAE-CB9A-4D1C-AD90-0A16E183EC44}" presName="hierChild5" presStyleCnt="0"/>
      <dgm:spPr/>
    </dgm:pt>
    <dgm:pt modelId="{C86FCE52-18EF-425D-9301-10A36AD6A27A}" type="pres">
      <dgm:prSet presAssocID="{FEAF8794-EE0C-4DF3-9559-7584959A58A0}" presName="Name28" presStyleLbl="parChTrans1D2" presStyleIdx="1" presStyleCnt="3"/>
      <dgm:spPr/>
    </dgm:pt>
    <dgm:pt modelId="{517E1337-DD23-4EAF-83BD-CB0DAFE66446}" type="pres">
      <dgm:prSet presAssocID="{FD9A2F71-EBF2-4B20-98C1-E3904A842BB7}" presName="hierRoot2" presStyleCnt="0">
        <dgm:presLayoutVars>
          <dgm:hierBranch val="init"/>
        </dgm:presLayoutVars>
      </dgm:prSet>
      <dgm:spPr/>
    </dgm:pt>
    <dgm:pt modelId="{C9F2FD94-1DBC-4C79-A10D-16756B51BEF0}" type="pres">
      <dgm:prSet presAssocID="{FD9A2F71-EBF2-4B20-98C1-E3904A842BB7}" presName="rootComposite2" presStyleCnt="0"/>
      <dgm:spPr/>
    </dgm:pt>
    <dgm:pt modelId="{222599B1-F236-4DEF-9114-151A38078AD8}" type="pres">
      <dgm:prSet presAssocID="{FD9A2F71-EBF2-4B20-98C1-E3904A842BB7}" presName="rootText2" presStyleLbl="alignAcc1" presStyleIdx="0" presStyleCnt="0">
        <dgm:presLayoutVars>
          <dgm:chPref val="3"/>
        </dgm:presLayoutVars>
      </dgm:prSet>
      <dgm:spPr/>
    </dgm:pt>
    <dgm:pt modelId="{F5545D23-39E7-44A4-9FCC-02676992C4D8}" type="pres">
      <dgm:prSet presAssocID="{FD9A2F71-EBF2-4B20-98C1-E3904A842BB7}" presName="topArc2" presStyleLbl="parChTrans1D1" presStyleIdx="10" presStyleCnt="20"/>
      <dgm:spPr>
        <a:ln>
          <a:solidFill>
            <a:schemeClr val="tx1"/>
          </a:solidFill>
        </a:ln>
      </dgm:spPr>
    </dgm:pt>
    <dgm:pt modelId="{752AE831-59DB-4784-852F-0D247B9FC4EA}" type="pres">
      <dgm:prSet presAssocID="{FD9A2F71-EBF2-4B20-98C1-E3904A842BB7}" presName="bottomArc2" presStyleLbl="parChTrans1D1" presStyleIdx="11" presStyleCnt="20"/>
      <dgm:spPr>
        <a:ln>
          <a:solidFill>
            <a:schemeClr val="tx1"/>
          </a:solidFill>
        </a:ln>
      </dgm:spPr>
    </dgm:pt>
    <dgm:pt modelId="{EB28AC71-F30D-4312-9679-181AD111EFAC}" type="pres">
      <dgm:prSet presAssocID="{FD9A2F71-EBF2-4B20-98C1-E3904A842BB7}" presName="topConnNode2" presStyleLbl="node2" presStyleIdx="0" presStyleCnt="0"/>
      <dgm:spPr/>
    </dgm:pt>
    <dgm:pt modelId="{62AF9E80-613D-4277-99B0-2963BE5A193A}" type="pres">
      <dgm:prSet presAssocID="{FD9A2F71-EBF2-4B20-98C1-E3904A842BB7}" presName="hierChild4" presStyleCnt="0"/>
      <dgm:spPr/>
    </dgm:pt>
    <dgm:pt modelId="{AF8ED4A1-65E0-4D0A-9851-031A0AACCD88}" type="pres">
      <dgm:prSet presAssocID="{7AD36C7A-D552-4D3A-AA64-80454E9CB820}" presName="Name28" presStyleLbl="parChTrans1D3" presStyleIdx="3" presStyleCnt="6"/>
      <dgm:spPr/>
    </dgm:pt>
    <dgm:pt modelId="{D176EEB1-F9C0-46DD-9655-64FB8D8FD879}" type="pres">
      <dgm:prSet presAssocID="{515106BF-9CE0-4F17-8C64-2999D039FA35}" presName="hierRoot2" presStyleCnt="0">
        <dgm:presLayoutVars>
          <dgm:hierBranch val="init"/>
        </dgm:presLayoutVars>
      </dgm:prSet>
      <dgm:spPr/>
    </dgm:pt>
    <dgm:pt modelId="{4BA8F695-060F-46A3-A637-FF83118C7CFD}" type="pres">
      <dgm:prSet presAssocID="{515106BF-9CE0-4F17-8C64-2999D039FA35}" presName="rootComposite2" presStyleCnt="0"/>
      <dgm:spPr/>
    </dgm:pt>
    <dgm:pt modelId="{272DFFFE-9EF5-4252-8514-4E5DEE86668D}" type="pres">
      <dgm:prSet presAssocID="{515106BF-9CE0-4F17-8C64-2999D039FA35}" presName="rootText2" presStyleLbl="alignAcc1" presStyleIdx="0" presStyleCnt="0">
        <dgm:presLayoutVars>
          <dgm:chPref val="3"/>
        </dgm:presLayoutVars>
      </dgm:prSet>
      <dgm:spPr/>
    </dgm:pt>
    <dgm:pt modelId="{489E0EC3-E767-442B-81EE-CB522A8B960F}" type="pres">
      <dgm:prSet presAssocID="{515106BF-9CE0-4F17-8C64-2999D039FA35}" presName="topArc2" presStyleLbl="parChTrans1D1" presStyleIdx="12" presStyleCnt="20"/>
      <dgm:spPr>
        <a:ln>
          <a:solidFill>
            <a:schemeClr val="tx1"/>
          </a:solidFill>
        </a:ln>
      </dgm:spPr>
    </dgm:pt>
    <dgm:pt modelId="{CBBCDCFA-C9CE-4CDA-8964-C4982D18785A}" type="pres">
      <dgm:prSet presAssocID="{515106BF-9CE0-4F17-8C64-2999D039FA35}" presName="bottomArc2" presStyleLbl="parChTrans1D1" presStyleIdx="13" presStyleCnt="20"/>
      <dgm:spPr>
        <a:ln>
          <a:solidFill>
            <a:schemeClr val="tx1"/>
          </a:solidFill>
        </a:ln>
      </dgm:spPr>
    </dgm:pt>
    <dgm:pt modelId="{6457A350-6CDB-4446-B0BC-6AE71D72A1A0}" type="pres">
      <dgm:prSet presAssocID="{515106BF-9CE0-4F17-8C64-2999D039FA35}" presName="topConnNode2" presStyleLbl="node3" presStyleIdx="0" presStyleCnt="0"/>
      <dgm:spPr/>
    </dgm:pt>
    <dgm:pt modelId="{7CD2457B-D727-4479-A027-1C6EC8DAD2F7}" type="pres">
      <dgm:prSet presAssocID="{515106BF-9CE0-4F17-8C64-2999D039FA35}" presName="hierChild4" presStyleCnt="0"/>
      <dgm:spPr/>
    </dgm:pt>
    <dgm:pt modelId="{96051304-B979-45B7-BCFE-6939A92F7C49}" type="pres">
      <dgm:prSet presAssocID="{515106BF-9CE0-4F17-8C64-2999D039FA35}" presName="hierChild5" presStyleCnt="0"/>
      <dgm:spPr/>
    </dgm:pt>
    <dgm:pt modelId="{0BD7F47A-96C2-43DE-8667-00A9B17982D7}" type="pres">
      <dgm:prSet presAssocID="{6410DFCB-E083-4654-A71C-A3B66B14D95D}" presName="Name28" presStyleLbl="parChTrans1D3" presStyleIdx="4" presStyleCnt="6"/>
      <dgm:spPr/>
    </dgm:pt>
    <dgm:pt modelId="{00462D15-8C25-4C28-8DD4-BCFAD0EA3FE4}" type="pres">
      <dgm:prSet presAssocID="{94CAB210-644B-419C-9AAF-6D656D144C06}" presName="hierRoot2" presStyleCnt="0">
        <dgm:presLayoutVars>
          <dgm:hierBranch val="init"/>
        </dgm:presLayoutVars>
      </dgm:prSet>
      <dgm:spPr/>
    </dgm:pt>
    <dgm:pt modelId="{A9AEC014-5CD3-443A-8528-AB43E504E5E1}" type="pres">
      <dgm:prSet presAssocID="{94CAB210-644B-419C-9AAF-6D656D144C06}" presName="rootComposite2" presStyleCnt="0"/>
      <dgm:spPr/>
    </dgm:pt>
    <dgm:pt modelId="{157B82C4-FB2D-443C-A8D0-53183688B545}" type="pres">
      <dgm:prSet presAssocID="{94CAB210-644B-419C-9AAF-6D656D144C06}" presName="rootText2" presStyleLbl="alignAcc1" presStyleIdx="0" presStyleCnt="0">
        <dgm:presLayoutVars>
          <dgm:chPref val="3"/>
        </dgm:presLayoutVars>
      </dgm:prSet>
      <dgm:spPr/>
    </dgm:pt>
    <dgm:pt modelId="{5E627CAB-623C-4046-86F5-65AEFBCFD507}" type="pres">
      <dgm:prSet presAssocID="{94CAB210-644B-419C-9AAF-6D656D144C06}" presName="topArc2" presStyleLbl="parChTrans1D1" presStyleIdx="14" presStyleCnt="20"/>
      <dgm:spPr>
        <a:ln>
          <a:solidFill>
            <a:schemeClr val="tx1"/>
          </a:solidFill>
        </a:ln>
      </dgm:spPr>
    </dgm:pt>
    <dgm:pt modelId="{8BE90434-42A7-4D3A-95CF-F06919873B8F}" type="pres">
      <dgm:prSet presAssocID="{94CAB210-644B-419C-9AAF-6D656D144C06}" presName="bottomArc2" presStyleLbl="parChTrans1D1" presStyleIdx="15" presStyleCnt="20"/>
      <dgm:spPr>
        <a:ln>
          <a:solidFill>
            <a:schemeClr val="tx1"/>
          </a:solidFill>
        </a:ln>
      </dgm:spPr>
    </dgm:pt>
    <dgm:pt modelId="{6C0BC196-6A3A-4DC5-85DF-D9F453621525}" type="pres">
      <dgm:prSet presAssocID="{94CAB210-644B-419C-9AAF-6D656D144C06}" presName="topConnNode2" presStyleLbl="node3" presStyleIdx="0" presStyleCnt="0"/>
      <dgm:spPr/>
    </dgm:pt>
    <dgm:pt modelId="{2A80F6F3-4A9B-48FF-B17E-D5DBB20487BB}" type="pres">
      <dgm:prSet presAssocID="{94CAB210-644B-419C-9AAF-6D656D144C06}" presName="hierChild4" presStyleCnt="0"/>
      <dgm:spPr/>
    </dgm:pt>
    <dgm:pt modelId="{6E585C37-65FE-4538-8ACD-086813686C3A}" type="pres">
      <dgm:prSet presAssocID="{94CAB210-644B-419C-9AAF-6D656D144C06}" presName="hierChild5" presStyleCnt="0"/>
      <dgm:spPr/>
    </dgm:pt>
    <dgm:pt modelId="{D20EF7C9-DEB0-4352-8765-29B0EF23DDB6}" type="pres">
      <dgm:prSet presAssocID="{FD9A2F71-EBF2-4B20-98C1-E3904A842BB7}" presName="hierChild5" presStyleCnt="0"/>
      <dgm:spPr/>
    </dgm:pt>
    <dgm:pt modelId="{7586201F-109A-417C-807F-6A91D0F8DFC1}" type="pres">
      <dgm:prSet presAssocID="{33679F81-F998-42E4-B44B-E7115C1AE4A9}" presName="Name28" presStyleLbl="parChTrans1D2" presStyleIdx="2" presStyleCnt="3"/>
      <dgm:spPr/>
    </dgm:pt>
    <dgm:pt modelId="{A54CD593-5EDC-4F0F-82D1-1973C71548BB}" type="pres">
      <dgm:prSet presAssocID="{E50DE80A-FF59-4D97-A849-8245D5134BD2}" presName="hierRoot2" presStyleCnt="0">
        <dgm:presLayoutVars>
          <dgm:hierBranch val="init"/>
        </dgm:presLayoutVars>
      </dgm:prSet>
      <dgm:spPr/>
    </dgm:pt>
    <dgm:pt modelId="{E60BF73B-C2B9-47D8-BD62-CFE77A69B568}" type="pres">
      <dgm:prSet presAssocID="{E50DE80A-FF59-4D97-A849-8245D5134BD2}" presName="rootComposite2" presStyleCnt="0"/>
      <dgm:spPr/>
    </dgm:pt>
    <dgm:pt modelId="{BA63749B-14D8-4769-93EF-A822B5FC6019}" type="pres">
      <dgm:prSet presAssocID="{E50DE80A-FF59-4D97-A849-8245D5134BD2}" presName="rootText2" presStyleLbl="alignAcc1" presStyleIdx="0" presStyleCnt="0">
        <dgm:presLayoutVars>
          <dgm:chPref val="3"/>
        </dgm:presLayoutVars>
      </dgm:prSet>
      <dgm:spPr/>
    </dgm:pt>
    <dgm:pt modelId="{33D10571-A241-4A0B-B63C-2EB0D36702F9}" type="pres">
      <dgm:prSet presAssocID="{E50DE80A-FF59-4D97-A849-8245D5134BD2}" presName="topArc2" presStyleLbl="parChTrans1D1" presStyleIdx="16" presStyleCnt="20"/>
      <dgm:spPr>
        <a:ln>
          <a:solidFill>
            <a:schemeClr val="tx1"/>
          </a:solidFill>
        </a:ln>
      </dgm:spPr>
    </dgm:pt>
    <dgm:pt modelId="{29861FF1-3808-4642-BEED-476124F31B84}" type="pres">
      <dgm:prSet presAssocID="{E50DE80A-FF59-4D97-A849-8245D5134BD2}" presName="bottomArc2" presStyleLbl="parChTrans1D1" presStyleIdx="17" presStyleCnt="20"/>
      <dgm:spPr>
        <a:ln>
          <a:solidFill>
            <a:schemeClr val="tx1"/>
          </a:solidFill>
        </a:ln>
      </dgm:spPr>
    </dgm:pt>
    <dgm:pt modelId="{FC941EC3-CA36-42E0-B7B3-993BE10A64D4}" type="pres">
      <dgm:prSet presAssocID="{E50DE80A-FF59-4D97-A849-8245D5134BD2}" presName="topConnNode2" presStyleLbl="node2" presStyleIdx="0" presStyleCnt="0"/>
      <dgm:spPr/>
    </dgm:pt>
    <dgm:pt modelId="{786176EE-B8E9-4580-A964-0CECA15EC9B3}" type="pres">
      <dgm:prSet presAssocID="{E50DE80A-FF59-4D97-A849-8245D5134BD2}" presName="hierChild4" presStyleCnt="0"/>
      <dgm:spPr/>
    </dgm:pt>
    <dgm:pt modelId="{4607CEE6-EA66-4C32-AD0F-7F44567FCC9A}" type="pres">
      <dgm:prSet presAssocID="{7B5E93F6-2D55-438F-9F68-C2B715EEF6EA}" presName="Name28" presStyleLbl="parChTrans1D3" presStyleIdx="5" presStyleCnt="6"/>
      <dgm:spPr/>
    </dgm:pt>
    <dgm:pt modelId="{3BC261C8-1FC6-4C9A-AB09-AA5A16095216}" type="pres">
      <dgm:prSet presAssocID="{ABAB6A97-AC0D-412C-9307-4A709A57F312}" presName="hierRoot2" presStyleCnt="0">
        <dgm:presLayoutVars>
          <dgm:hierBranch val="init"/>
        </dgm:presLayoutVars>
      </dgm:prSet>
      <dgm:spPr/>
    </dgm:pt>
    <dgm:pt modelId="{1CA69BFB-EBF6-4AB3-B084-51CC4398A7A1}" type="pres">
      <dgm:prSet presAssocID="{ABAB6A97-AC0D-412C-9307-4A709A57F312}" presName="rootComposite2" presStyleCnt="0"/>
      <dgm:spPr/>
    </dgm:pt>
    <dgm:pt modelId="{4E373C3D-4775-43AA-A398-B7E82F8F84AE}" type="pres">
      <dgm:prSet presAssocID="{ABAB6A97-AC0D-412C-9307-4A709A57F312}" presName="rootText2" presStyleLbl="alignAcc1" presStyleIdx="0" presStyleCnt="0">
        <dgm:presLayoutVars>
          <dgm:chPref val="3"/>
        </dgm:presLayoutVars>
      </dgm:prSet>
      <dgm:spPr/>
    </dgm:pt>
    <dgm:pt modelId="{A0C9E8B3-136C-4AA1-A9EA-C93FE68C1BC0}" type="pres">
      <dgm:prSet presAssocID="{ABAB6A97-AC0D-412C-9307-4A709A57F312}" presName="topArc2" presStyleLbl="parChTrans1D1" presStyleIdx="18" presStyleCnt="20"/>
      <dgm:spPr>
        <a:ln>
          <a:solidFill>
            <a:schemeClr val="tx1"/>
          </a:solidFill>
        </a:ln>
      </dgm:spPr>
    </dgm:pt>
    <dgm:pt modelId="{1F7FDF1C-1FCC-4F64-A97B-4698B772ACDC}" type="pres">
      <dgm:prSet presAssocID="{ABAB6A97-AC0D-412C-9307-4A709A57F312}" presName="bottomArc2" presStyleLbl="parChTrans1D1" presStyleIdx="19" presStyleCnt="20"/>
      <dgm:spPr>
        <a:ln>
          <a:solidFill>
            <a:schemeClr val="tx1"/>
          </a:solidFill>
        </a:ln>
      </dgm:spPr>
    </dgm:pt>
    <dgm:pt modelId="{0292A260-467C-4AEF-ACFE-2AB89D1C3657}" type="pres">
      <dgm:prSet presAssocID="{ABAB6A97-AC0D-412C-9307-4A709A57F312}" presName="topConnNode2" presStyleLbl="node3" presStyleIdx="0" presStyleCnt="0"/>
      <dgm:spPr/>
    </dgm:pt>
    <dgm:pt modelId="{D94461A6-7F4F-456C-9D2B-D3567D4C12C0}" type="pres">
      <dgm:prSet presAssocID="{ABAB6A97-AC0D-412C-9307-4A709A57F312}" presName="hierChild4" presStyleCnt="0"/>
      <dgm:spPr/>
    </dgm:pt>
    <dgm:pt modelId="{1E1AF5A3-E60D-4862-B50A-F85899C62ABF}" type="pres">
      <dgm:prSet presAssocID="{ABAB6A97-AC0D-412C-9307-4A709A57F312}" presName="hierChild5" presStyleCnt="0"/>
      <dgm:spPr/>
    </dgm:pt>
    <dgm:pt modelId="{30ED4654-0F72-4260-B4E4-F7DD6902865B}" type="pres">
      <dgm:prSet presAssocID="{E50DE80A-FF59-4D97-A849-8245D5134BD2}" presName="hierChild5" presStyleCnt="0"/>
      <dgm:spPr/>
    </dgm:pt>
    <dgm:pt modelId="{3944DB83-4F96-46A2-B76A-B74EA656AEF9}" type="pres">
      <dgm:prSet presAssocID="{35163249-DA3D-4E0F-8E99-3DEA57DD99C2}" presName="hierChild3" presStyleCnt="0"/>
      <dgm:spPr/>
    </dgm:pt>
  </dgm:ptLst>
  <dgm:cxnLst>
    <dgm:cxn modelId="{F903C704-C429-41F0-B3E6-DCCF7B56DE05}" srcId="{35163249-DA3D-4E0F-8E99-3DEA57DD99C2}" destId="{0D820EAE-CB9A-4D1C-AD90-0A16E183EC44}" srcOrd="0" destOrd="0" parTransId="{E9BFE398-0EC9-423F-946D-5B121CD39E12}" sibTransId="{5EA51573-8DA7-44F9-A26E-FC6A07AE6C62}"/>
    <dgm:cxn modelId="{54E77314-96FB-456B-A996-61D7252D976B}" srcId="{0D820EAE-CB9A-4D1C-AD90-0A16E183EC44}" destId="{972F0F39-1E53-4541-924C-FA1B32452D55}" srcOrd="2" destOrd="0" parTransId="{9196BCA6-6B4F-4F43-97FB-2895A8D98851}" sibTransId="{EEDBA239-E0CD-4F5A-A2A0-F3912F2E4D53}"/>
    <dgm:cxn modelId="{EA76AF14-05F2-4C14-A45D-EA854940A364}" type="presOf" srcId="{FB6A5928-B039-415C-840C-8E419F1524B6}" destId="{52D33122-43C6-489B-BFD4-0D0D1A63224C}" srcOrd="0" destOrd="0" presId="urn:microsoft.com/office/officeart/2008/layout/HalfCircleOrganizationChart"/>
    <dgm:cxn modelId="{75C35F2A-9C8A-4438-BE6E-3E4636C908F2}" type="presOf" srcId="{D6B3629B-1574-4D2D-BD70-7000EB414057}" destId="{5814410D-AC77-4B88-9C49-BB00A2F447C7}" srcOrd="1" destOrd="0" presId="urn:microsoft.com/office/officeart/2008/layout/HalfCircleOrganizationChart"/>
    <dgm:cxn modelId="{FAB1DC30-1B70-47FB-B883-26F485AF4FC1}" type="presOf" srcId="{ABAB6A97-AC0D-412C-9307-4A709A57F312}" destId="{4E373C3D-4775-43AA-A398-B7E82F8F84AE}" srcOrd="0" destOrd="0" presId="urn:microsoft.com/office/officeart/2008/layout/HalfCircleOrganizationChart"/>
    <dgm:cxn modelId="{EC7A0C31-40A9-4FEA-BCE0-022EB1448336}" type="presOf" srcId="{0D820EAE-CB9A-4D1C-AD90-0A16E183EC44}" destId="{7CD82C63-CF2D-48A3-BEA9-7AE225456DC5}" srcOrd="1" destOrd="0" presId="urn:microsoft.com/office/officeart/2008/layout/HalfCircleOrganizationChart"/>
    <dgm:cxn modelId="{F377CA34-C73B-44EA-8B4B-8442A0753740}" type="presOf" srcId="{8FA47528-D35B-423E-B84B-98931ECA2D88}" destId="{61FD16E6-F522-435D-9AEF-F0DE53C47C1B}" srcOrd="1" destOrd="0" presId="urn:microsoft.com/office/officeart/2008/layout/HalfCircleOrganizationChart"/>
    <dgm:cxn modelId="{68133937-0B26-494C-9E5B-8167B132E310}" type="presOf" srcId="{94CAB210-644B-419C-9AAF-6D656D144C06}" destId="{6C0BC196-6A3A-4DC5-85DF-D9F453621525}" srcOrd="1" destOrd="0" presId="urn:microsoft.com/office/officeart/2008/layout/HalfCircleOrganizationChart"/>
    <dgm:cxn modelId="{2A9B543D-F8A8-4A09-8D0C-8624D0FC47B5}" type="presOf" srcId="{E9BFE398-0EC9-423F-946D-5B121CD39E12}" destId="{BC1A993D-1B30-4911-A8BB-714913023FB7}" srcOrd="0" destOrd="0" presId="urn:microsoft.com/office/officeart/2008/layout/HalfCircleOrganizationChart"/>
    <dgm:cxn modelId="{75AAAB5C-67A7-4992-93C1-0818894A1528}" srcId="{FD9A2F71-EBF2-4B20-98C1-E3904A842BB7}" destId="{94CAB210-644B-419C-9AAF-6D656D144C06}" srcOrd="1" destOrd="0" parTransId="{6410DFCB-E083-4654-A71C-A3B66B14D95D}" sibTransId="{65C091FB-FC41-4C82-9A35-2B572046240F}"/>
    <dgm:cxn modelId="{B584C85E-9444-4DC7-8C11-FD25B87F51AB}" srcId="{0D820EAE-CB9A-4D1C-AD90-0A16E183EC44}" destId="{D6B3629B-1574-4D2D-BD70-7000EB414057}" srcOrd="1" destOrd="0" parTransId="{85E2B354-AA63-4A61-A160-DDA5D3477D1F}" sibTransId="{68CE82FF-A58E-4F8E-B33B-E86C8B5087B1}"/>
    <dgm:cxn modelId="{24E24860-3AF1-4D02-9A7D-4E71FF092E9B}" type="presOf" srcId="{6410DFCB-E083-4654-A71C-A3B66B14D95D}" destId="{0BD7F47A-96C2-43DE-8667-00A9B17982D7}" srcOrd="0" destOrd="0" presId="urn:microsoft.com/office/officeart/2008/layout/HalfCircleOrganizationChart"/>
    <dgm:cxn modelId="{AAC34843-AF0C-4B58-AF84-53E75AADF60E}" srcId="{FD9A2F71-EBF2-4B20-98C1-E3904A842BB7}" destId="{515106BF-9CE0-4F17-8C64-2999D039FA35}" srcOrd="0" destOrd="0" parTransId="{7AD36C7A-D552-4D3A-AA64-80454E9CB820}" sibTransId="{36C363B5-855E-43A9-B984-5071B2790F1E}"/>
    <dgm:cxn modelId="{0F6C2746-63DC-457B-8413-B297BA4C569A}" type="presOf" srcId="{FD9A2F71-EBF2-4B20-98C1-E3904A842BB7}" destId="{222599B1-F236-4DEF-9114-151A38078AD8}" srcOrd="0" destOrd="0" presId="urn:microsoft.com/office/officeart/2008/layout/HalfCircleOrganizationChart"/>
    <dgm:cxn modelId="{D66BD667-F034-4FC8-891A-33512A43B291}" type="presOf" srcId="{7B5E93F6-2D55-438F-9F68-C2B715EEF6EA}" destId="{4607CEE6-EA66-4C32-AD0F-7F44567FCC9A}" srcOrd="0" destOrd="0" presId="urn:microsoft.com/office/officeart/2008/layout/HalfCircleOrganizationChart"/>
    <dgm:cxn modelId="{E60E9D4D-6C10-49D5-80CC-B058CE330458}" type="presOf" srcId="{515106BF-9CE0-4F17-8C64-2999D039FA35}" destId="{272DFFFE-9EF5-4252-8514-4E5DEE86668D}" srcOrd="0" destOrd="0" presId="urn:microsoft.com/office/officeart/2008/layout/HalfCircleOrganizationChart"/>
    <dgm:cxn modelId="{6529094E-2FD4-446E-AA59-55E9A59C80B4}" type="presOf" srcId="{0D820EAE-CB9A-4D1C-AD90-0A16E183EC44}" destId="{1AF6EB30-A8CC-425A-9209-DEF9E05DC432}" srcOrd="0" destOrd="0" presId="urn:microsoft.com/office/officeart/2008/layout/HalfCircleOrganizationChart"/>
    <dgm:cxn modelId="{461F5B4E-EBDF-4175-9C12-C3F73C1DC819}" type="presOf" srcId="{FD9A2F71-EBF2-4B20-98C1-E3904A842BB7}" destId="{EB28AC71-F30D-4312-9679-181AD111EFAC}" srcOrd="1" destOrd="0" presId="urn:microsoft.com/office/officeart/2008/layout/HalfCircleOrganizationChart"/>
    <dgm:cxn modelId="{8F7CA14F-C9E0-458D-86E2-551BBB8EAB34}" type="presOf" srcId="{8FA47528-D35B-423E-B84B-98931ECA2D88}" destId="{EE8FE936-AD4A-457E-9602-3D1F33BC997C}" srcOrd="0" destOrd="0" presId="urn:microsoft.com/office/officeart/2008/layout/HalfCircleOrganizationChart"/>
    <dgm:cxn modelId="{441C4950-6C93-41B1-B30C-CC45CDDE6087}" type="presOf" srcId="{D6B3629B-1574-4D2D-BD70-7000EB414057}" destId="{B2023ABC-04C6-42D8-953D-5965CDFE247E}" srcOrd="0" destOrd="0" presId="urn:microsoft.com/office/officeart/2008/layout/HalfCircleOrganizationChart"/>
    <dgm:cxn modelId="{F25BCB75-2085-4516-A3DD-AB698255B75B}" type="presOf" srcId="{33679F81-F998-42E4-B44B-E7115C1AE4A9}" destId="{7586201F-109A-417C-807F-6A91D0F8DFC1}" srcOrd="0" destOrd="0" presId="urn:microsoft.com/office/officeart/2008/layout/HalfCircleOrganizationChart"/>
    <dgm:cxn modelId="{66153677-63E2-4664-9A52-73D39BF236BA}" srcId="{FB6A5928-B039-415C-840C-8E419F1524B6}" destId="{35163249-DA3D-4E0F-8E99-3DEA57DD99C2}" srcOrd="0" destOrd="0" parTransId="{21EC2CE9-C3C4-4C5D-B5A8-4D69C7DEEC86}" sibTransId="{B3BBCFB5-58B0-4587-8E10-6E817D57087E}"/>
    <dgm:cxn modelId="{1E15CF5A-A977-4FE7-BB5E-DF8C9B3418DC}" type="presOf" srcId="{7AD36C7A-D552-4D3A-AA64-80454E9CB820}" destId="{AF8ED4A1-65E0-4D0A-9851-031A0AACCD88}" srcOrd="0" destOrd="0" presId="urn:microsoft.com/office/officeart/2008/layout/HalfCircleOrganizationChart"/>
    <dgm:cxn modelId="{FC0CB381-9DE0-4079-9DD2-B721606BF622}" type="presOf" srcId="{35163249-DA3D-4E0F-8E99-3DEA57DD99C2}" destId="{ABC6367F-8143-4050-B579-8692E1781670}" srcOrd="0" destOrd="0" presId="urn:microsoft.com/office/officeart/2008/layout/HalfCircleOrganizationChart"/>
    <dgm:cxn modelId="{E5B5F283-2519-4766-AB6D-4E7B29764725}" type="presOf" srcId="{E50DE80A-FF59-4D97-A849-8245D5134BD2}" destId="{FC941EC3-CA36-42E0-B7B3-993BE10A64D4}" srcOrd="1" destOrd="0" presId="urn:microsoft.com/office/officeart/2008/layout/HalfCircleOrganizationChart"/>
    <dgm:cxn modelId="{C4EA1886-F456-4011-956E-A8FD27848257}" type="presOf" srcId="{ABAB6A97-AC0D-412C-9307-4A709A57F312}" destId="{0292A260-467C-4AEF-ACFE-2AB89D1C3657}" srcOrd="1" destOrd="0" presId="urn:microsoft.com/office/officeart/2008/layout/HalfCircleOrganizationChart"/>
    <dgm:cxn modelId="{43C2508D-D3A4-4AC9-91D3-472F35E58FBA}" srcId="{35163249-DA3D-4E0F-8E99-3DEA57DD99C2}" destId="{E50DE80A-FF59-4D97-A849-8245D5134BD2}" srcOrd="2" destOrd="0" parTransId="{33679F81-F998-42E4-B44B-E7115C1AE4A9}" sibTransId="{584CF837-07C6-4933-B011-8E7E0FC45A02}"/>
    <dgm:cxn modelId="{C7C99797-755D-4C3D-99C4-EC9FF9A6C26A}" srcId="{E50DE80A-FF59-4D97-A849-8245D5134BD2}" destId="{ABAB6A97-AC0D-412C-9307-4A709A57F312}" srcOrd="0" destOrd="0" parTransId="{7B5E93F6-2D55-438F-9F68-C2B715EEF6EA}" sibTransId="{2733461C-E715-403B-AF74-58B828AD8CFE}"/>
    <dgm:cxn modelId="{ED8BE699-055E-405D-8EAD-93E74367F50F}" type="presOf" srcId="{85E2B354-AA63-4A61-A160-DDA5D3477D1F}" destId="{F6393EBB-F6A4-49D6-BFC7-1174231E9747}" srcOrd="0" destOrd="0" presId="urn:microsoft.com/office/officeart/2008/layout/HalfCircleOrganizationChart"/>
    <dgm:cxn modelId="{4349499C-E76F-4988-9BF4-850612C21D6C}" type="presOf" srcId="{B425B0DA-D83D-4E0B-A800-FA3F77903DEC}" destId="{AF11F87F-7D92-4B47-B726-6035EEDA904D}" srcOrd="0" destOrd="0" presId="urn:microsoft.com/office/officeart/2008/layout/HalfCircleOrganizationChart"/>
    <dgm:cxn modelId="{C08C88A7-9A90-4EB7-B92A-B4A6F8225560}" type="presOf" srcId="{E50DE80A-FF59-4D97-A849-8245D5134BD2}" destId="{BA63749B-14D8-4769-93EF-A822B5FC6019}" srcOrd="0" destOrd="0" presId="urn:microsoft.com/office/officeart/2008/layout/HalfCircleOrganizationChart"/>
    <dgm:cxn modelId="{C4E72DAE-617C-4233-AA92-7D82D6A0A0B9}" type="presOf" srcId="{94CAB210-644B-419C-9AAF-6D656D144C06}" destId="{157B82C4-FB2D-443C-A8D0-53183688B545}" srcOrd="0" destOrd="0" presId="urn:microsoft.com/office/officeart/2008/layout/HalfCircleOrganizationChart"/>
    <dgm:cxn modelId="{54F364AF-C17F-46DA-80E9-0AE8F84D69A0}" type="presOf" srcId="{FEAF8794-EE0C-4DF3-9559-7584959A58A0}" destId="{C86FCE52-18EF-425D-9301-10A36AD6A27A}" srcOrd="0" destOrd="0" presId="urn:microsoft.com/office/officeart/2008/layout/HalfCircleOrganizationChart"/>
    <dgm:cxn modelId="{3C448BBB-419D-4D01-969B-8447531D8CA0}" type="presOf" srcId="{9196BCA6-6B4F-4F43-97FB-2895A8D98851}" destId="{CFB66241-56EF-4191-A93C-3F6FDB6230C8}" srcOrd="0" destOrd="0" presId="urn:microsoft.com/office/officeart/2008/layout/HalfCircleOrganizationChart"/>
    <dgm:cxn modelId="{6834E1C1-9BAE-44DF-97C1-36643F092033}" type="presOf" srcId="{972F0F39-1E53-4541-924C-FA1B32452D55}" destId="{B9DA5F6B-8E62-4A34-AE4F-E16A54CCE5D4}" srcOrd="1" destOrd="0" presId="urn:microsoft.com/office/officeart/2008/layout/HalfCircleOrganizationChart"/>
    <dgm:cxn modelId="{753B0EC2-D024-4D44-B216-F7070B31144C}" type="presOf" srcId="{972F0F39-1E53-4541-924C-FA1B32452D55}" destId="{494FCA42-B9B7-471F-B931-3F9FA0810438}" srcOrd="0" destOrd="0" presId="urn:microsoft.com/office/officeart/2008/layout/HalfCircleOrganizationChart"/>
    <dgm:cxn modelId="{099B6EC8-9BA7-4FF9-AD97-C221F185E9B4}" srcId="{35163249-DA3D-4E0F-8E99-3DEA57DD99C2}" destId="{FD9A2F71-EBF2-4B20-98C1-E3904A842BB7}" srcOrd="1" destOrd="0" parTransId="{FEAF8794-EE0C-4DF3-9559-7584959A58A0}" sibTransId="{769C0EFC-6CAE-4B60-B084-20FCD028202C}"/>
    <dgm:cxn modelId="{700378CE-67C1-44B5-9A42-A4D73F09E881}" type="presOf" srcId="{515106BF-9CE0-4F17-8C64-2999D039FA35}" destId="{6457A350-6CDB-4446-B0BC-6AE71D72A1A0}" srcOrd="1" destOrd="0" presId="urn:microsoft.com/office/officeart/2008/layout/HalfCircleOrganizationChart"/>
    <dgm:cxn modelId="{D81C0BCF-E6B2-4FA5-8EC3-729125922D9A}" srcId="{0D820EAE-CB9A-4D1C-AD90-0A16E183EC44}" destId="{8FA47528-D35B-423E-B84B-98931ECA2D88}" srcOrd="0" destOrd="0" parTransId="{B425B0DA-D83D-4E0B-A800-FA3F77903DEC}" sibTransId="{0878ED7F-64A0-49D5-BDF6-5209E74D9FAC}"/>
    <dgm:cxn modelId="{ABEFB4E5-0B92-46D1-892C-4C1814FA549D}" type="presOf" srcId="{35163249-DA3D-4E0F-8E99-3DEA57DD99C2}" destId="{0458A9AD-4041-4E37-8A50-3D3EFBA66D3B}" srcOrd="1" destOrd="0" presId="urn:microsoft.com/office/officeart/2008/layout/HalfCircleOrganizationChart"/>
    <dgm:cxn modelId="{B05953FF-A017-4854-AA11-E26C6B360468}" type="presParOf" srcId="{52D33122-43C6-489B-BFD4-0D0D1A63224C}" destId="{E92ECA6E-85A7-453C-B34A-1B0A38F9C398}" srcOrd="0" destOrd="0" presId="urn:microsoft.com/office/officeart/2008/layout/HalfCircleOrganizationChart"/>
    <dgm:cxn modelId="{6FE2E5BF-943A-4DC9-B289-1CFF8227E9D6}" type="presParOf" srcId="{E92ECA6E-85A7-453C-B34A-1B0A38F9C398}" destId="{C4C05E02-9BB5-4CC3-A1B8-D1EBECA4356B}" srcOrd="0" destOrd="0" presId="urn:microsoft.com/office/officeart/2008/layout/HalfCircleOrganizationChart"/>
    <dgm:cxn modelId="{7A216D99-033F-4146-9307-E8B1A943235C}" type="presParOf" srcId="{C4C05E02-9BB5-4CC3-A1B8-D1EBECA4356B}" destId="{ABC6367F-8143-4050-B579-8692E1781670}" srcOrd="0" destOrd="0" presId="urn:microsoft.com/office/officeart/2008/layout/HalfCircleOrganizationChart"/>
    <dgm:cxn modelId="{CF447E7E-43AC-4059-85DA-A06D5808D137}" type="presParOf" srcId="{C4C05E02-9BB5-4CC3-A1B8-D1EBECA4356B}" destId="{B0AA06AA-D212-4FF3-B66F-F1F59075593B}" srcOrd="1" destOrd="0" presId="urn:microsoft.com/office/officeart/2008/layout/HalfCircleOrganizationChart"/>
    <dgm:cxn modelId="{06103BC0-96D9-4332-BF29-CE14D78B497C}" type="presParOf" srcId="{C4C05E02-9BB5-4CC3-A1B8-D1EBECA4356B}" destId="{1177E641-301F-4AEF-8FC8-94A024DE00CF}" srcOrd="2" destOrd="0" presId="urn:microsoft.com/office/officeart/2008/layout/HalfCircleOrganizationChart"/>
    <dgm:cxn modelId="{DAE4D286-C3D1-4F81-977D-DFC3CBCD87A6}" type="presParOf" srcId="{C4C05E02-9BB5-4CC3-A1B8-D1EBECA4356B}" destId="{0458A9AD-4041-4E37-8A50-3D3EFBA66D3B}" srcOrd="3" destOrd="0" presId="urn:microsoft.com/office/officeart/2008/layout/HalfCircleOrganizationChart"/>
    <dgm:cxn modelId="{F3330553-A753-4C37-8B51-09D097A64919}" type="presParOf" srcId="{E92ECA6E-85A7-453C-B34A-1B0A38F9C398}" destId="{5DAF2E1B-6A0A-418E-9506-E813B59ED5CD}" srcOrd="1" destOrd="0" presId="urn:microsoft.com/office/officeart/2008/layout/HalfCircleOrganizationChart"/>
    <dgm:cxn modelId="{E0AFAF28-37EB-4BC6-8BF6-19E5568113D9}" type="presParOf" srcId="{5DAF2E1B-6A0A-418E-9506-E813B59ED5CD}" destId="{BC1A993D-1B30-4911-A8BB-714913023FB7}" srcOrd="0" destOrd="0" presId="urn:microsoft.com/office/officeart/2008/layout/HalfCircleOrganizationChart"/>
    <dgm:cxn modelId="{4279573E-400C-4765-8098-D77345B6A62E}" type="presParOf" srcId="{5DAF2E1B-6A0A-418E-9506-E813B59ED5CD}" destId="{8E040939-A33C-4062-911E-E41CEA258E9B}" srcOrd="1" destOrd="0" presId="urn:microsoft.com/office/officeart/2008/layout/HalfCircleOrganizationChart"/>
    <dgm:cxn modelId="{3503FA9C-C172-43E2-8BC1-AF5126CE99AF}" type="presParOf" srcId="{8E040939-A33C-4062-911E-E41CEA258E9B}" destId="{960082A5-E617-4B1A-8316-5C1DAB09F72D}" srcOrd="0" destOrd="0" presId="urn:microsoft.com/office/officeart/2008/layout/HalfCircleOrganizationChart"/>
    <dgm:cxn modelId="{B54A1085-40F6-495D-A42D-A38200328138}" type="presParOf" srcId="{960082A5-E617-4B1A-8316-5C1DAB09F72D}" destId="{1AF6EB30-A8CC-425A-9209-DEF9E05DC432}" srcOrd="0" destOrd="0" presId="urn:microsoft.com/office/officeart/2008/layout/HalfCircleOrganizationChart"/>
    <dgm:cxn modelId="{9B0C6FE5-E378-47FE-94D4-64E8DB988114}" type="presParOf" srcId="{960082A5-E617-4B1A-8316-5C1DAB09F72D}" destId="{50F96769-A377-4FB4-ADE3-825CC1AE3182}" srcOrd="1" destOrd="0" presId="urn:microsoft.com/office/officeart/2008/layout/HalfCircleOrganizationChart"/>
    <dgm:cxn modelId="{F71F1D8D-2FC5-4CF4-86B0-7446F3D88269}" type="presParOf" srcId="{960082A5-E617-4B1A-8316-5C1DAB09F72D}" destId="{73CFE848-6A53-4B35-A04E-0DE8E7E4A1E7}" srcOrd="2" destOrd="0" presId="urn:microsoft.com/office/officeart/2008/layout/HalfCircleOrganizationChart"/>
    <dgm:cxn modelId="{97C08F00-04A3-4B01-A95A-6892A1B69F36}" type="presParOf" srcId="{960082A5-E617-4B1A-8316-5C1DAB09F72D}" destId="{7CD82C63-CF2D-48A3-BEA9-7AE225456DC5}" srcOrd="3" destOrd="0" presId="urn:microsoft.com/office/officeart/2008/layout/HalfCircleOrganizationChart"/>
    <dgm:cxn modelId="{DFF0BB78-B946-4741-9D5D-90E2BA700B68}" type="presParOf" srcId="{8E040939-A33C-4062-911E-E41CEA258E9B}" destId="{FB134447-2C04-42A9-8A9B-93A363BB9285}" srcOrd="1" destOrd="0" presId="urn:microsoft.com/office/officeart/2008/layout/HalfCircleOrganizationChart"/>
    <dgm:cxn modelId="{62424C18-C353-4822-B3E2-A3DDC6B3FB5D}" type="presParOf" srcId="{FB134447-2C04-42A9-8A9B-93A363BB9285}" destId="{AF11F87F-7D92-4B47-B726-6035EEDA904D}" srcOrd="0" destOrd="0" presId="urn:microsoft.com/office/officeart/2008/layout/HalfCircleOrganizationChart"/>
    <dgm:cxn modelId="{74185C9A-A641-4843-AA1B-57858B7560DA}" type="presParOf" srcId="{FB134447-2C04-42A9-8A9B-93A363BB9285}" destId="{C0A21B6B-1DDB-429F-8FD6-59AA2D093D05}" srcOrd="1" destOrd="0" presId="urn:microsoft.com/office/officeart/2008/layout/HalfCircleOrganizationChart"/>
    <dgm:cxn modelId="{68BE9AF6-6FC2-4C71-AEA7-8F02DE81EA92}" type="presParOf" srcId="{C0A21B6B-1DDB-429F-8FD6-59AA2D093D05}" destId="{95A24B63-E940-409C-AB33-ECAA1DC4E53E}" srcOrd="0" destOrd="0" presId="urn:microsoft.com/office/officeart/2008/layout/HalfCircleOrganizationChart"/>
    <dgm:cxn modelId="{06A7F044-0B8A-427A-991B-3C1A9AD66322}" type="presParOf" srcId="{95A24B63-E940-409C-AB33-ECAA1DC4E53E}" destId="{EE8FE936-AD4A-457E-9602-3D1F33BC997C}" srcOrd="0" destOrd="0" presId="urn:microsoft.com/office/officeart/2008/layout/HalfCircleOrganizationChart"/>
    <dgm:cxn modelId="{69827964-7F6B-4CAF-8B9A-019D835629DA}" type="presParOf" srcId="{95A24B63-E940-409C-AB33-ECAA1DC4E53E}" destId="{45320DE0-81A9-4403-A2FC-1E755263F886}" srcOrd="1" destOrd="0" presId="urn:microsoft.com/office/officeart/2008/layout/HalfCircleOrganizationChart"/>
    <dgm:cxn modelId="{16C5BCFE-62F2-404C-B123-5B41BDD9A632}" type="presParOf" srcId="{95A24B63-E940-409C-AB33-ECAA1DC4E53E}" destId="{D04D1398-1BFB-49FF-B9A1-C29A313D5A72}" srcOrd="2" destOrd="0" presId="urn:microsoft.com/office/officeart/2008/layout/HalfCircleOrganizationChart"/>
    <dgm:cxn modelId="{DCA4CD9E-41DD-4C6D-BD2E-B48FD3AF7FAD}" type="presParOf" srcId="{95A24B63-E940-409C-AB33-ECAA1DC4E53E}" destId="{61FD16E6-F522-435D-9AEF-F0DE53C47C1B}" srcOrd="3" destOrd="0" presId="urn:microsoft.com/office/officeart/2008/layout/HalfCircleOrganizationChart"/>
    <dgm:cxn modelId="{4FAA4430-1102-45C6-BADB-22EE403C5CAE}" type="presParOf" srcId="{C0A21B6B-1DDB-429F-8FD6-59AA2D093D05}" destId="{000C4449-77F1-41E1-B967-B4E60E94972F}" srcOrd="1" destOrd="0" presId="urn:microsoft.com/office/officeart/2008/layout/HalfCircleOrganizationChart"/>
    <dgm:cxn modelId="{74BDC9D6-1747-4AF9-AB78-4D50407139DD}" type="presParOf" srcId="{C0A21B6B-1DDB-429F-8FD6-59AA2D093D05}" destId="{18541EA6-1ABB-4BBD-90AF-103D70494779}" srcOrd="2" destOrd="0" presId="urn:microsoft.com/office/officeart/2008/layout/HalfCircleOrganizationChart"/>
    <dgm:cxn modelId="{663F3DBC-C863-4E59-BC49-ACB577E8A594}" type="presParOf" srcId="{FB134447-2C04-42A9-8A9B-93A363BB9285}" destId="{F6393EBB-F6A4-49D6-BFC7-1174231E9747}" srcOrd="2" destOrd="0" presId="urn:microsoft.com/office/officeart/2008/layout/HalfCircleOrganizationChart"/>
    <dgm:cxn modelId="{B8DF9E1D-456D-4EF2-80A9-A06960FA326C}" type="presParOf" srcId="{FB134447-2C04-42A9-8A9B-93A363BB9285}" destId="{DB90FAEF-2A23-4352-9C7E-32C727336BDC}" srcOrd="3" destOrd="0" presId="urn:microsoft.com/office/officeart/2008/layout/HalfCircleOrganizationChart"/>
    <dgm:cxn modelId="{80017669-A931-4E41-8279-C54197337E23}" type="presParOf" srcId="{DB90FAEF-2A23-4352-9C7E-32C727336BDC}" destId="{73C0CC13-028A-4C44-97B6-D49CAA11A072}" srcOrd="0" destOrd="0" presId="urn:microsoft.com/office/officeart/2008/layout/HalfCircleOrganizationChart"/>
    <dgm:cxn modelId="{3384E656-59CC-4E3B-995F-14F643BA2B6F}" type="presParOf" srcId="{73C0CC13-028A-4C44-97B6-D49CAA11A072}" destId="{B2023ABC-04C6-42D8-953D-5965CDFE247E}" srcOrd="0" destOrd="0" presId="urn:microsoft.com/office/officeart/2008/layout/HalfCircleOrganizationChart"/>
    <dgm:cxn modelId="{28307BCA-62C9-4014-A987-7ABC8F89FCB8}" type="presParOf" srcId="{73C0CC13-028A-4C44-97B6-D49CAA11A072}" destId="{66E1F3AA-E31A-4E1C-B3A2-28FC55A46022}" srcOrd="1" destOrd="0" presId="urn:microsoft.com/office/officeart/2008/layout/HalfCircleOrganizationChart"/>
    <dgm:cxn modelId="{BAFBE18A-0E29-4E87-80D4-873E72D70BF5}" type="presParOf" srcId="{73C0CC13-028A-4C44-97B6-D49CAA11A072}" destId="{AE1C936C-49F7-4BAB-A57B-E633E1AE3360}" srcOrd="2" destOrd="0" presId="urn:microsoft.com/office/officeart/2008/layout/HalfCircleOrganizationChart"/>
    <dgm:cxn modelId="{945B3DA1-776C-48E4-87AB-70434A5459AB}" type="presParOf" srcId="{73C0CC13-028A-4C44-97B6-D49CAA11A072}" destId="{5814410D-AC77-4B88-9C49-BB00A2F447C7}" srcOrd="3" destOrd="0" presId="urn:microsoft.com/office/officeart/2008/layout/HalfCircleOrganizationChart"/>
    <dgm:cxn modelId="{4D67D5DB-529B-4392-B8FF-80618DE940B0}" type="presParOf" srcId="{DB90FAEF-2A23-4352-9C7E-32C727336BDC}" destId="{44E80737-165F-4739-830E-C38646561B80}" srcOrd="1" destOrd="0" presId="urn:microsoft.com/office/officeart/2008/layout/HalfCircleOrganizationChart"/>
    <dgm:cxn modelId="{A391024A-CCA5-42EE-B8A8-FC79F3BF1502}" type="presParOf" srcId="{DB90FAEF-2A23-4352-9C7E-32C727336BDC}" destId="{4BB17CCF-5162-484A-9B43-14DDF77102DA}" srcOrd="2" destOrd="0" presId="urn:microsoft.com/office/officeart/2008/layout/HalfCircleOrganizationChart"/>
    <dgm:cxn modelId="{F159ADE3-B5FB-494B-BF84-DF9E50F26692}" type="presParOf" srcId="{FB134447-2C04-42A9-8A9B-93A363BB9285}" destId="{CFB66241-56EF-4191-A93C-3F6FDB6230C8}" srcOrd="4" destOrd="0" presId="urn:microsoft.com/office/officeart/2008/layout/HalfCircleOrganizationChart"/>
    <dgm:cxn modelId="{1DB4BD66-3A05-4A0B-8C30-94A8882B9022}" type="presParOf" srcId="{FB134447-2C04-42A9-8A9B-93A363BB9285}" destId="{AD5A66F6-1790-4A8D-A292-836CA7617CFC}" srcOrd="5" destOrd="0" presId="urn:microsoft.com/office/officeart/2008/layout/HalfCircleOrganizationChart"/>
    <dgm:cxn modelId="{FD4AFD9F-C7B0-42D6-8760-FBBA870DC9AE}" type="presParOf" srcId="{AD5A66F6-1790-4A8D-A292-836CA7617CFC}" destId="{AE5D60DB-B1DD-41AC-852F-24BAE76A8C12}" srcOrd="0" destOrd="0" presId="urn:microsoft.com/office/officeart/2008/layout/HalfCircleOrganizationChart"/>
    <dgm:cxn modelId="{996F109D-DBCB-4C90-99C7-4F77CB92C75D}" type="presParOf" srcId="{AE5D60DB-B1DD-41AC-852F-24BAE76A8C12}" destId="{494FCA42-B9B7-471F-B931-3F9FA0810438}" srcOrd="0" destOrd="0" presId="urn:microsoft.com/office/officeart/2008/layout/HalfCircleOrganizationChart"/>
    <dgm:cxn modelId="{5E51F19F-CF66-41E9-8D0A-1AA023CD4D21}" type="presParOf" srcId="{AE5D60DB-B1DD-41AC-852F-24BAE76A8C12}" destId="{7ED0B681-C686-4D45-B94A-82E2D915285C}" srcOrd="1" destOrd="0" presId="urn:microsoft.com/office/officeart/2008/layout/HalfCircleOrganizationChart"/>
    <dgm:cxn modelId="{CE676159-A36A-459F-898B-0D01B178BAE3}" type="presParOf" srcId="{AE5D60DB-B1DD-41AC-852F-24BAE76A8C12}" destId="{3DE656E6-C07D-4405-9979-40A881FA4DF3}" srcOrd="2" destOrd="0" presId="urn:microsoft.com/office/officeart/2008/layout/HalfCircleOrganizationChart"/>
    <dgm:cxn modelId="{B0AEB560-6B87-439F-BAE9-9BB3EC107CD7}" type="presParOf" srcId="{AE5D60DB-B1DD-41AC-852F-24BAE76A8C12}" destId="{B9DA5F6B-8E62-4A34-AE4F-E16A54CCE5D4}" srcOrd="3" destOrd="0" presId="urn:microsoft.com/office/officeart/2008/layout/HalfCircleOrganizationChart"/>
    <dgm:cxn modelId="{263AC9E2-113C-40E0-A377-97BBB9E933DC}" type="presParOf" srcId="{AD5A66F6-1790-4A8D-A292-836CA7617CFC}" destId="{413DFEE3-ECBF-4E20-BC67-76D16BA8F545}" srcOrd="1" destOrd="0" presId="urn:microsoft.com/office/officeart/2008/layout/HalfCircleOrganizationChart"/>
    <dgm:cxn modelId="{1ED0ADDD-76C4-42F2-BDDF-2095C0211ED7}" type="presParOf" srcId="{AD5A66F6-1790-4A8D-A292-836CA7617CFC}" destId="{480A4ACF-E53A-47FA-BEB1-50735C6DA69A}" srcOrd="2" destOrd="0" presId="urn:microsoft.com/office/officeart/2008/layout/HalfCircleOrganizationChart"/>
    <dgm:cxn modelId="{62F2D5B3-FDA1-45D6-8E5C-C1CB43402305}" type="presParOf" srcId="{8E040939-A33C-4062-911E-E41CEA258E9B}" destId="{A13A54AC-8671-420C-AB53-D12AC42ECB8B}" srcOrd="2" destOrd="0" presId="urn:microsoft.com/office/officeart/2008/layout/HalfCircleOrganizationChart"/>
    <dgm:cxn modelId="{C9FCA8F8-E4CD-484D-BEDC-BE2D2923C780}" type="presParOf" srcId="{5DAF2E1B-6A0A-418E-9506-E813B59ED5CD}" destId="{C86FCE52-18EF-425D-9301-10A36AD6A27A}" srcOrd="2" destOrd="0" presId="urn:microsoft.com/office/officeart/2008/layout/HalfCircleOrganizationChart"/>
    <dgm:cxn modelId="{6CFC245D-E012-42EA-A76F-918211B59EBA}" type="presParOf" srcId="{5DAF2E1B-6A0A-418E-9506-E813B59ED5CD}" destId="{517E1337-DD23-4EAF-83BD-CB0DAFE66446}" srcOrd="3" destOrd="0" presId="urn:microsoft.com/office/officeart/2008/layout/HalfCircleOrganizationChart"/>
    <dgm:cxn modelId="{56B15BA1-DC0A-4C93-B32F-4D73C8892CF8}" type="presParOf" srcId="{517E1337-DD23-4EAF-83BD-CB0DAFE66446}" destId="{C9F2FD94-1DBC-4C79-A10D-16756B51BEF0}" srcOrd="0" destOrd="0" presId="urn:microsoft.com/office/officeart/2008/layout/HalfCircleOrganizationChart"/>
    <dgm:cxn modelId="{F291A6B6-89D3-4C96-916F-E556D81ABCB2}" type="presParOf" srcId="{C9F2FD94-1DBC-4C79-A10D-16756B51BEF0}" destId="{222599B1-F236-4DEF-9114-151A38078AD8}" srcOrd="0" destOrd="0" presId="urn:microsoft.com/office/officeart/2008/layout/HalfCircleOrganizationChart"/>
    <dgm:cxn modelId="{173184AB-42DB-4938-82A2-60CF7AFD3CCF}" type="presParOf" srcId="{C9F2FD94-1DBC-4C79-A10D-16756B51BEF0}" destId="{F5545D23-39E7-44A4-9FCC-02676992C4D8}" srcOrd="1" destOrd="0" presId="urn:microsoft.com/office/officeart/2008/layout/HalfCircleOrganizationChart"/>
    <dgm:cxn modelId="{57CC788F-07CE-427B-B79C-06AA19A9521F}" type="presParOf" srcId="{C9F2FD94-1DBC-4C79-A10D-16756B51BEF0}" destId="{752AE831-59DB-4784-852F-0D247B9FC4EA}" srcOrd="2" destOrd="0" presId="urn:microsoft.com/office/officeart/2008/layout/HalfCircleOrganizationChart"/>
    <dgm:cxn modelId="{C5FFB1FF-E939-4CBC-B639-37167E8449C4}" type="presParOf" srcId="{C9F2FD94-1DBC-4C79-A10D-16756B51BEF0}" destId="{EB28AC71-F30D-4312-9679-181AD111EFAC}" srcOrd="3" destOrd="0" presId="urn:microsoft.com/office/officeart/2008/layout/HalfCircleOrganizationChart"/>
    <dgm:cxn modelId="{C3CAC350-EED7-44F3-89BF-577F0E536E6B}" type="presParOf" srcId="{517E1337-DD23-4EAF-83BD-CB0DAFE66446}" destId="{62AF9E80-613D-4277-99B0-2963BE5A193A}" srcOrd="1" destOrd="0" presId="urn:microsoft.com/office/officeart/2008/layout/HalfCircleOrganizationChart"/>
    <dgm:cxn modelId="{8581BFC1-107F-4227-AD29-F5D2E10A2800}" type="presParOf" srcId="{62AF9E80-613D-4277-99B0-2963BE5A193A}" destId="{AF8ED4A1-65E0-4D0A-9851-031A0AACCD88}" srcOrd="0" destOrd="0" presId="urn:microsoft.com/office/officeart/2008/layout/HalfCircleOrganizationChart"/>
    <dgm:cxn modelId="{80175758-CCF8-4C3C-855B-2AF8018F10EE}" type="presParOf" srcId="{62AF9E80-613D-4277-99B0-2963BE5A193A}" destId="{D176EEB1-F9C0-46DD-9655-64FB8D8FD879}" srcOrd="1" destOrd="0" presId="urn:microsoft.com/office/officeart/2008/layout/HalfCircleOrganizationChart"/>
    <dgm:cxn modelId="{5DDB2399-623A-40DE-BDD0-410EDCB79777}" type="presParOf" srcId="{D176EEB1-F9C0-46DD-9655-64FB8D8FD879}" destId="{4BA8F695-060F-46A3-A637-FF83118C7CFD}" srcOrd="0" destOrd="0" presId="urn:microsoft.com/office/officeart/2008/layout/HalfCircleOrganizationChart"/>
    <dgm:cxn modelId="{647F5FD8-4BC3-4C53-BFEF-E131B5F44D66}" type="presParOf" srcId="{4BA8F695-060F-46A3-A637-FF83118C7CFD}" destId="{272DFFFE-9EF5-4252-8514-4E5DEE86668D}" srcOrd="0" destOrd="0" presId="urn:microsoft.com/office/officeart/2008/layout/HalfCircleOrganizationChart"/>
    <dgm:cxn modelId="{685B8731-BFB0-49AA-8CE4-915D96BB6337}" type="presParOf" srcId="{4BA8F695-060F-46A3-A637-FF83118C7CFD}" destId="{489E0EC3-E767-442B-81EE-CB522A8B960F}" srcOrd="1" destOrd="0" presId="urn:microsoft.com/office/officeart/2008/layout/HalfCircleOrganizationChart"/>
    <dgm:cxn modelId="{4A27D70A-A7A1-4526-A095-77BCD81EDA9C}" type="presParOf" srcId="{4BA8F695-060F-46A3-A637-FF83118C7CFD}" destId="{CBBCDCFA-C9CE-4CDA-8964-C4982D18785A}" srcOrd="2" destOrd="0" presId="urn:microsoft.com/office/officeart/2008/layout/HalfCircleOrganizationChart"/>
    <dgm:cxn modelId="{97C049EA-E941-4255-8849-F22A0A369F55}" type="presParOf" srcId="{4BA8F695-060F-46A3-A637-FF83118C7CFD}" destId="{6457A350-6CDB-4446-B0BC-6AE71D72A1A0}" srcOrd="3" destOrd="0" presId="urn:microsoft.com/office/officeart/2008/layout/HalfCircleOrganizationChart"/>
    <dgm:cxn modelId="{D359D39F-9389-44AF-A6B7-FACF3EAA59FB}" type="presParOf" srcId="{D176EEB1-F9C0-46DD-9655-64FB8D8FD879}" destId="{7CD2457B-D727-4479-A027-1C6EC8DAD2F7}" srcOrd="1" destOrd="0" presId="urn:microsoft.com/office/officeart/2008/layout/HalfCircleOrganizationChart"/>
    <dgm:cxn modelId="{095C5047-0B0C-41BE-B6D4-C098F7C47BCC}" type="presParOf" srcId="{D176EEB1-F9C0-46DD-9655-64FB8D8FD879}" destId="{96051304-B979-45B7-BCFE-6939A92F7C49}" srcOrd="2" destOrd="0" presId="urn:microsoft.com/office/officeart/2008/layout/HalfCircleOrganizationChart"/>
    <dgm:cxn modelId="{FB73B089-BDA5-4D5B-B5A0-AEA865B7CA84}" type="presParOf" srcId="{62AF9E80-613D-4277-99B0-2963BE5A193A}" destId="{0BD7F47A-96C2-43DE-8667-00A9B17982D7}" srcOrd="2" destOrd="0" presId="urn:microsoft.com/office/officeart/2008/layout/HalfCircleOrganizationChart"/>
    <dgm:cxn modelId="{669A19F8-2E32-47BB-AA70-C4D0A806FE93}" type="presParOf" srcId="{62AF9E80-613D-4277-99B0-2963BE5A193A}" destId="{00462D15-8C25-4C28-8DD4-BCFAD0EA3FE4}" srcOrd="3" destOrd="0" presId="urn:microsoft.com/office/officeart/2008/layout/HalfCircleOrganizationChart"/>
    <dgm:cxn modelId="{7CAC14D1-C11C-4F2B-A536-7E83F903F161}" type="presParOf" srcId="{00462D15-8C25-4C28-8DD4-BCFAD0EA3FE4}" destId="{A9AEC014-5CD3-443A-8528-AB43E504E5E1}" srcOrd="0" destOrd="0" presId="urn:microsoft.com/office/officeart/2008/layout/HalfCircleOrganizationChart"/>
    <dgm:cxn modelId="{3B223313-2301-4F71-82F0-E748C9F9EEE6}" type="presParOf" srcId="{A9AEC014-5CD3-443A-8528-AB43E504E5E1}" destId="{157B82C4-FB2D-443C-A8D0-53183688B545}" srcOrd="0" destOrd="0" presId="urn:microsoft.com/office/officeart/2008/layout/HalfCircleOrganizationChart"/>
    <dgm:cxn modelId="{B6116255-B6AC-44FF-ADE3-7359D89117E2}" type="presParOf" srcId="{A9AEC014-5CD3-443A-8528-AB43E504E5E1}" destId="{5E627CAB-623C-4046-86F5-65AEFBCFD507}" srcOrd="1" destOrd="0" presId="urn:microsoft.com/office/officeart/2008/layout/HalfCircleOrganizationChart"/>
    <dgm:cxn modelId="{B8923ACA-A427-48A0-8FB5-FA94C7BD0D1C}" type="presParOf" srcId="{A9AEC014-5CD3-443A-8528-AB43E504E5E1}" destId="{8BE90434-42A7-4D3A-95CF-F06919873B8F}" srcOrd="2" destOrd="0" presId="urn:microsoft.com/office/officeart/2008/layout/HalfCircleOrganizationChart"/>
    <dgm:cxn modelId="{F76232CA-9373-478C-9EFE-5B46726036D0}" type="presParOf" srcId="{A9AEC014-5CD3-443A-8528-AB43E504E5E1}" destId="{6C0BC196-6A3A-4DC5-85DF-D9F453621525}" srcOrd="3" destOrd="0" presId="urn:microsoft.com/office/officeart/2008/layout/HalfCircleOrganizationChart"/>
    <dgm:cxn modelId="{FDBD4A9C-9CD7-4DCC-8123-D9E6CE426707}" type="presParOf" srcId="{00462D15-8C25-4C28-8DD4-BCFAD0EA3FE4}" destId="{2A80F6F3-4A9B-48FF-B17E-D5DBB20487BB}" srcOrd="1" destOrd="0" presId="urn:microsoft.com/office/officeart/2008/layout/HalfCircleOrganizationChart"/>
    <dgm:cxn modelId="{30FD6AA6-B6D3-46A6-9381-9C8FA200D9F6}" type="presParOf" srcId="{00462D15-8C25-4C28-8DD4-BCFAD0EA3FE4}" destId="{6E585C37-65FE-4538-8ACD-086813686C3A}" srcOrd="2" destOrd="0" presId="urn:microsoft.com/office/officeart/2008/layout/HalfCircleOrganizationChart"/>
    <dgm:cxn modelId="{FEDDE277-7C64-4CC2-9E50-C6F708467E66}" type="presParOf" srcId="{517E1337-DD23-4EAF-83BD-CB0DAFE66446}" destId="{D20EF7C9-DEB0-4352-8765-29B0EF23DDB6}" srcOrd="2" destOrd="0" presId="urn:microsoft.com/office/officeart/2008/layout/HalfCircleOrganizationChart"/>
    <dgm:cxn modelId="{56777293-CD66-461F-9FE8-F81BFD207109}" type="presParOf" srcId="{5DAF2E1B-6A0A-418E-9506-E813B59ED5CD}" destId="{7586201F-109A-417C-807F-6A91D0F8DFC1}" srcOrd="4" destOrd="0" presId="urn:microsoft.com/office/officeart/2008/layout/HalfCircleOrganizationChart"/>
    <dgm:cxn modelId="{145D2617-6529-45E7-8D09-4A80B8A650DD}" type="presParOf" srcId="{5DAF2E1B-6A0A-418E-9506-E813B59ED5CD}" destId="{A54CD593-5EDC-4F0F-82D1-1973C71548BB}" srcOrd="5" destOrd="0" presId="urn:microsoft.com/office/officeart/2008/layout/HalfCircleOrganizationChart"/>
    <dgm:cxn modelId="{3584688A-D023-4190-BABF-C5A235C16DD1}" type="presParOf" srcId="{A54CD593-5EDC-4F0F-82D1-1973C71548BB}" destId="{E60BF73B-C2B9-47D8-BD62-CFE77A69B568}" srcOrd="0" destOrd="0" presId="urn:microsoft.com/office/officeart/2008/layout/HalfCircleOrganizationChart"/>
    <dgm:cxn modelId="{C5DB9AC6-24AB-4DA4-93BF-EACF828B50AB}" type="presParOf" srcId="{E60BF73B-C2B9-47D8-BD62-CFE77A69B568}" destId="{BA63749B-14D8-4769-93EF-A822B5FC6019}" srcOrd="0" destOrd="0" presId="urn:microsoft.com/office/officeart/2008/layout/HalfCircleOrganizationChart"/>
    <dgm:cxn modelId="{BC311C67-E657-4062-9D31-57B3FAA1937C}" type="presParOf" srcId="{E60BF73B-C2B9-47D8-BD62-CFE77A69B568}" destId="{33D10571-A241-4A0B-B63C-2EB0D36702F9}" srcOrd="1" destOrd="0" presId="urn:microsoft.com/office/officeart/2008/layout/HalfCircleOrganizationChart"/>
    <dgm:cxn modelId="{B19BA4E8-6CE1-48D4-AE07-B733CCB0838B}" type="presParOf" srcId="{E60BF73B-C2B9-47D8-BD62-CFE77A69B568}" destId="{29861FF1-3808-4642-BEED-476124F31B84}" srcOrd="2" destOrd="0" presId="urn:microsoft.com/office/officeart/2008/layout/HalfCircleOrganizationChart"/>
    <dgm:cxn modelId="{9A788520-AD2C-4A39-A966-2A66D6713E52}" type="presParOf" srcId="{E60BF73B-C2B9-47D8-BD62-CFE77A69B568}" destId="{FC941EC3-CA36-42E0-B7B3-993BE10A64D4}" srcOrd="3" destOrd="0" presId="urn:microsoft.com/office/officeart/2008/layout/HalfCircleOrganizationChart"/>
    <dgm:cxn modelId="{13231FB5-1E6C-49AB-9452-FA3550799B3C}" type="presParOf" srcId="{A54CD593-5EDC-4F0F-82D1-1973C71548BB}" destId="{786176EE-B8E9-4580-A964-0CECA15EC9B3}" srcOrd="1" destOrd="0" presId="urn:microsoft.com/office/officeart/2008/layout/HalfCircleOrganizationChart"/>
    <dgm:cxn modelId="{C8CEC8ED-6172-4477-87A4-36A38EC507B0}" type="presParOf" srcId="{786176EE-B8E9-4580-A964-0CECA15EC9B3}" destId="{4607CEE6-EA66-4C32-AD0F-7F44567FCC9A}" srcOrd="0" destOrd="0" presId="urn:microsoft.com/office/officeart/2008/layout/HalfCircleOrganizationChart"/>
    <dgm:cxn modelId="{658244CF-BBF1-4B81-91C3-DD37AA8D4E5D}" type="presParOf" srcId="{786176EE-B8E9-4580-A964-0CECA15EC9B3}" destId="{3BC261C8-1FC6-4C9A-AB09-AA5A16095216}" srcOrd="1" destOrd="0" presId="urn:microsoft.com/office/officeart/2008/layout/HalfCircleOrganizationChart"/>
    <dgm:cxn modelId="{22D14F1C-63B7-4F60-A3DE-B21C502D09E9}" type="presParOf" srcId="{3BC261C8-1FC6-4C9A-AB09-AA5A16095216}" destId="{1CA69BFB-EBF6-4AB3-B084-51CC4398A7A1}" srcOrd="0" destOrd="0" presId="urn:microsoft.com/office/officeart/2008/layout/HalfCircleOrganizationChart"/>
    <dgm:cxn modelId="{D9182218-843F-4AE8-BCDC-48839200009F}" type="presParOf" srcId="{1CA69BFB-EBF6-4AB3-B084-51CC4398A7A1}" destId="{4E373C3D-4775-43AA-A398-B7E82F8F84AE}" srcOrd="0" destOrd="0" presId="urn:microsoft.com/office/officeart/2008/layout/HalfCircleOrganizationChart"/>
    <dgm:cxn modelId="{A7DC0762-CE2D-42A1-B407-9CBD8CA4AC89}" type="presParOf" srcId="{1CA69BFB-EBF6-4AB3-B084-51CC4398A7A1}" destId="{A0C9E8B3-136C-4AA1-A9EA-C93FE68C1BC0}" srcOrd="1" destOrd="0" presId="urn:microsoft.com/office/officeart/2008/layout/HalfCircleOrganizationChart"/>
    <dgm:cxn modelId="{EA289021-3D9E-4253-A6C3-6A7242D058A7}" type="presParOf" srcId="{1CA69BFB-EBF6-4AB3-B084-51CC4398A7A1}" destId="{1F7FDF1C-1FCC-4F64-A97B-4698B772ACDC}" srcOrd="2" destOrd="0" presId="urn:microsoft.com/office/officeart/2008/layout/HalfCircleOrganizationChart"/>
    <dgm:cxn modelId="{7428167F-EE04-4358-BFDB-6E6045069EBE}" type="presParOf" srcId="{1CA69BFB-EBF6-4AB3-B084-51CC4398A7A1}" destId="{0292A260-467C-4AEF-ACFE-2AB89D1C3657}" srcOrd="3" destOrd="0" presId="urn:microsoft.com/office/officeart/2008/layout/HalfCircleOrganizationChart"/>
    <dgm:cxn modelId="{9E7A4142-60E8-4CD4-BF3A-0B6DE1F8EC80}" type="presParOf" srcId="{3BC261C8-1FC6-4C9A-AB09-AA5A16095216}" destId="{D94461A6-7F4F-456C-9D2B-D3567D4C12C0}" srcOrd="1" destOrd="0" presId="urn:microsoft.com/office/officeart/2008/layout/HalfCircleOrganizationChart"/>
    <dgm:cxn modelId="{26079B75-45BD-4E06-A7D0-C99FED52201B}" type="presParOf" srcId="{3BC261C8-1FC6-4C9A-AB09-AA5A16095216}" destId="{1E1AF5A3-E60D-4862-B50A-F85899C62ABF}" srcOrd="2" destOrd="0" presId="urn:microsoft.com/office/officeart/2008/layout/HalfCircleOrganizationChart"/>
    <dgm:cxn modelId="{CAC6BC6B-C0FD-4FCF-8C97-7BFC041F5C30}" type="presParOf" srcId="{A54CD593-5EDC-4F0F-82D1-1973C71548BB}" destId="{30ED4654-0F72-4260-B4E4-F7DD6902865B}" srcOrd="2" destOrd="0" presId="urn:microsoft.com/office/officeart/2008/layout/HalfCircleOrganizationChart"/>
    <dgm:cxn modelId="{D3BA772F-E281-4CF1-A36C-212B5A25E7BD}" type="presParOf" srcId="{E92ECA6E-85A7-453C-B34A-1B0A38F9C398}" destId="{3944DB83-4F96-46A2-B76A-B74EA656AEF9}" srcOrd="2" destOrd="0" presId="urn:microsoft.com/office/officeart/2008/layout/HalfCircleOrganization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7CEE6-EA66-4C32-AD0F-7F44567FCC9A}">
      <dsp:nvSpPr>
        <dsp:cNvPr id="0" name=""/>
        <dsp:cNvSpPr/>
      </dsp:nvSpPr>
      <dsp:spPr>
        <a:xfrm>
          <a:off x="5238470" y="2135614"/>
          <a:ext cx="810763" cy="528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758"/>
              </a:lnTo>
              <a:lnTo>
                <a:pt x="810763" y="528758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6201F-109A-417C-807F-6A91D0F8DFC1}">
      <dsp:nvSpPr>
        <dsp:cNvPr id="0" name=""/>
        <dsp:cNvSpPr/>
      </dsp:nvSpPr>
      <dsp:spPr>
        <a:xfrm>
          <a:off x="3105811" y="884219"/>
          <a:ext cx="2132659" cy="370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065"/>
              </a:lnTo>
              <a:lnTo>
                <a:pt x="2132659" y="185065"/>
              </a:lnTo>
              <a:lnTo>
                <a:pt x="2132659" y="370131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7F47A-96C2-43DE-8667-00A9B17982D7}">
      <dsp:nvSpPr>
        <dsp:cNvPr id="0" name=""/>
        <dsp:cNvSpPr/>
      </dsp:nvSpPr>
      <dsp:spPr>
        <a:xfrm>
          <a:off x="3105811" y="2135614"/>
          <a:ext cx="810763" cy="1780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0153"/>
              </a:lnTo>
              <a:lnTo>
                <a:pt x="810763" y="17801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ED4A1-65E0-4D0A-9851-031A0AACCD88}">
      <dsp:nvSpPr>
        <dsp:cNvPr id="0" name=""/>
        <dsp:cNvSpPr/>
      </dsp:nvSpPr>
      <dsp:spPr>
        <a:xfrm>
          <a:off x="3105811" y="2135614"/>
          <a:ext cx="810763" cy="528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758"/>
              </a:lnTo>
              <a:lnTo>
                <a:pt x="810763" y="528758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FCE52-18EF-425D-9301-10A36AD6A27A}">
      <dsp:nvSpPr>
        <dsp:cNvPr id="0" name=""/>
        <dsp:cNvSpPr/>
      </dsp:nvSpPr>
      <dsp:spPr>
        <a:xfrm>
          <a:off x="3060091" y="884219"/>
          <a:ext cx="91440" cy="370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0131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B66241-56EF-4191-A93C-3F6FDB6230C8}">
      <dsp:nvSpPr>
        <dsp:cNvPr id="0" name=""/>
        <dsp:cNvSpPr/>
      </dsp:nvSpPr>
      <dsp:spPr>
        <a:xfrm>
          <a:off x="973151" y="2135614"/>
          <a:ext cx="810763" cy="3031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1549"/>
              </a:lnTo>
              <a:lnTo>
                <a:pt x="810763" y="303154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93EBB-F6A4-49D6-BFC7-1174231E9747}">
      <dsp:nvSpPr>
        <dsp:cNvPr id="0" name=""/>
        <dsp:cNvSpPr/>
      </dsp:nvSpPr>
      <dsp:spPr>
        <a:xfrm>
          <a:off x="973151" y="2135614"/>
          <a:ext cx="810763" cy="1780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0153"/>
              </a:lnTo>
              <a:lnTo>
                <a:pt x="810763" y="17801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1F87F-7D92-4B47-B726-6035EEDA904D}">
      <dsp:nvSpPr>
        <dsp:cNvPr id="0" name=""/>
        <dsp:cNvSpPr/>
      </dsp:nvSpPr>
      <dsp:spPr>
        <a:xfrm>
          <a:off x="973151" y="2135614"/>
          <a:ext cx="810763" cy="528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758"/>
              </a:lnTo>
              <a:lnTo>
                <a:pt x="810763" y="528758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1A993D-1B30-4911-A8BB-714913023FB7}">
      <dsp:nvSpPr>
        <dsp:cNvPr id="0" name=""/>
        <dsp:cNvSpPr/>
      </dsp:nvSpPr>
      <dsp:spPr>
        <a:xfrm>
          <a:off x="973151" y="884219"/>
          <a:ext cx="2132659" cy="370131"/>
        </a:xfrm>
        <a:custGeom>
          <a:avLst/>
          <a:gdLst/>
          <a:ahLst/>
          <a:cxnLst/>
          <a:rect l="0" t="0" r="0" b="0"/>
          <a:pathLst>
            <a:path>
              <a:moveTo>
                <a:pt x="2132659" y="0"/>
              </a:moveTo>
              <a:lnTo>
                <a:pt x="2132659" y="185065"/>
              </a:lnTo>
              <a:lnTo>
                <a:pt x="0" y="185065"/>
              </a:lnTo>
              <a:lnTo>
                <a:pt x="0" y="370131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A06AA-D212-4FF3-B66F-F1F59075593B}">
      <dsp:nvSpPr>
        <dsp:cNvPr id="0" name=""/>
        <dsp:cNvSpPr/>
      </dsp:nvSpPr>
      <dsp:spPr>
        <a:xfrm>
          <a:off x="2665179" y="2955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7E641-301F-4AEF-8FC8-94A024DE00CF}">
      <dsp:nvSpPr>
        <dsp:cNvPr id="0" name=""/>
        <dsp:cNvSpPr/>
      </dsp:nvSpPr>
      <dsp:spPr>
        <a:xfrm>
          <a:off x="2665179" y="2955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6367F-8143-4050-B579-8692E1781670}">
      <dsp:nvSpPr>
        <dsp:cNvPr id="0" name=""/>
        <dsp:cNvSpPr/>
      </dsp:nvSpPr>
      <dsp:spPr>
        <a:xfrm>
          <a:off x="2224546" y="161582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>
              <a:solidFill>
                <a:schemeClr val="tx1"/>
              </a:solidFill>
            </a:rPr>
            <a:t>Choose your adventure!</a:t>
          </a:r>
        </a:p>
      </dsp:txBody>
      <dsp:txXfrm>
        <a:off x="2224546" y="161582"/>
        <a:ext cx="1762528" cy="564009"/>
      </dsp:txXfrm>
    </dsp:sp>
    <dsp:sp modelId="{50F96769-A377-4FB4-ADE3-825CC1AE3182}">
      <dsp:nvSpPr>
        <dsp:cNvPr id="0" name=""/>
        <dsp:cNvSpPr/>
      </dsp:nvSpPr>
      <dsp:spPr>
        <a:xfrm>
          <a:off x="532519" y="1254350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CFE848-6A53-4B35-A04E-0DE8E7E4A1E7}">
      <dsp:nvSpPr>
        <dsp:cNvPr id="0" name=""/>
        <dsp:cNvSpPr/>
      </dsp:nvSpPr>
      <dsp:spPr>
        <a:xfrm>
          <a:off x="532519" y="1254350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6EB30-A8CC-425A-9209-DEF9E05DC432}">
      <dsp:nvSpPr>
        <dsp:cNvPr id="0" name=""/>
        <dsp:cNvSpPr/>
      </dsp:nvSpPr>
      <dsp:spPr>
        <a:xfrm>
          <a:off x="91887" y="141297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>
              <a:solidFill>
                <a:schemeClr val="tx1"/>
              </a:solidFill>
            </a:rPr>
            <a:t>Images and Tiles</a:t>
          </a:r>
        </a:p>
      </dsp:txBody>
      <dsp:txXfrm>
        <a:off x="91887" y="1412978"/>
        <a:ext cx="1762528" cy="564009"/>
      </dsp:txXfrm>
    </dsp:sp>
    <dsp:sp modelId="{45320DE0-81A9-4403-A2FC-1E755263F886}">
      <dsp:nvSpPr>
        <dsp:cNvPr id="0" name=""/>
        <dsp:cNvSpPr/>
      </dsp:nvSpPr>
      <dsp:spPr>
        <a:xfrm>
          <a:off x="1678163" y="2505745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D1398-1BFB-49FF-B9A1-C29A313D5A72}">
      <dsp:nvSpPr>
        <dsp:cNvPr id="0" name=""/>
        <dsp:cNvSpPr/>
      </dsp:nvSpPr>
      <dsp:spPr>
        <a:xfrm>
          <a:off x="1678163" y="2505745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FE936-AD4A-457E-9602-3D1F33BC997C}">
      <dsp:nvSpPr>
        <dsp:cNvPr id="0" name=""/>
        <dsp:cNvSpPr/>
      </dsp:nvSpPr>
      <dsp:spPr>
        <a:xfrm>
          <a:off x="1237530" y="2664373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>
              <a:solidFill>
                <a:schemeClr val="tx1"/>
              </a:solidFill>
              <a:hlinkClick xmlns:r="http://schemas.openxmlformats.org/officeDocument/2006/relationships" r:id="rId1"/>
            </a:rPr>
            <a:t>BaseDynamicLayer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1237530" y="2664373"/>
        <a:ext cx="1762528" cy="564009"/>
      </dsp:txXfrm>
    </dsp:sp>
    <dsp:sp modelId="{66E1F3AA-E31A-4E1C-B3A2-28FC55A46022}">
      <dsp:nvSpPr>
        <dsp:cNvPr id="0" name=""/>
        <dsp:cNvSpPr/>
      </dsp:nvSpPr>
      <dsp:spPr>
        <a:xfrm>
          <a:off x="1678163" y="3757141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C936C-49F7-4BAB-A57B-E633E1AE3360}">
      <dsp:nvSpPr>
        <dsp:cNvPr id="0" name=""/>
        <dsp:cNvSpPr/>
      </dsp:nvSpPr>
      <dsp:spPr>
        <a:xfrm>
          <a:off x="1678163" y="3757141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23ABC-04C6-42D8-953D-5965CDFE247E}">
      <dsp:nvSpPr>
        <dsp:cNvPr id="0" name=""/>
        <dsp:cNvSpPr/>
      </dsp:nvSpPr>
      <dsp:spPr>
        <a:xfrm>
          <a:off x="1237530" y="391576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2"/>
            </a:rPr>
            <a:t>BaseTileLayer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1237530" y="3915768"/>
        <a:ext cx="1762528" cy="564009"/>
      </dsp:txXfrm>
    </dsp:sp>
    <dsp:sp modelId="{7ED0B681-C686-4D45-B94A-82E2D915285C}">
      <dsp:nvSpPr>
        <dsp:cNvPr id="0" name=""/>
        <dsp:cNvSpPr/>
      </dsp:nvSpPr>
      <dsp:spPr>
        <a:xfrm>
          <a:off x="1678163" y="5008536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656E6-C07D-4405-9979-40A881FA4DF3}">
      <dsp:nvSpPr>
        <dsp:cNvPr id="0" name=""/>
        <dsp:cNvSpPr/>
      </dsp:nvSpPr>
      <dsp:spPr>
        <a:xfrm>
          <a:off x="1678163" y="5008536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4FCA42-B9B7-471F-B931-3F9FA0810438}">
      <dsp:nvSpPr>
        <dsp:cNvPr id="0" name=""/>
        <dsp:cNvSpPr/>
      </dsp:nvSpPr>
      <dsp:spPr>
        <a:xfrm>
          <a:off x="1237530" y="5167164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3"/>
            </a:rPr>
            <a:t>BaseElevationLayer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1237530" y="5167164"/>
        <a:ext cx="1762528" cy="564009"/>
      </dsp:txXfrm>
    </dsp:sp>
    <dsp:sp modelId="{F5545D23-39E7-44A4-9FCC-02676992C4D8}">
      <dsp:nvSpPr>
        <dsp:cNvPr id="0" name=""/>
        <dsp:cNvSpPr/>
      </dsp:nvSpPr>
      <dsp:spPr>
        <a:xfrm>
          <a:off x="2665179" y="1254350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AE831-59DB-4784-852F-0D247B9FC4EA}">
      <dsp:nvSpPr>
        <dsp:cNvPr id="0" name=""/>
        <dsp:cNvSpPr/>
      </dsp:nvSpPr>
      <dsp:spPr>
        <a:xfrm>
          <a:off x="2665179" y="1254350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599B1-F236-4DEF-9114-151A38078AD8}">
      <dsp:nvSpPr>
        <dsp:cNvPr id="0" name=""/>
        <dsp:cNvSpPr/>
      </dsp:nvSpPr>
      <dsp:spPr>
        <a:xfrm>
          <a:off x="2224546" y="141297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>
              <a:solidFill>
                <a:schemeClr val="tx1"/>
              </a:solidFill>
            </a:rPr>
            <a:t>2D Graphics</a:t>
          </a:r>
        </a:p>
      </dsp:txBody>
      <dsp:txXfrm>
        <a:off x="2224546" y="1412978"/>
        <a:ext cx="1762528" cy="564009"/>
      </dsp:txXfrm>
    </dsp:sp>
    <dsp:sp modelId="{489E0EC3-E767-442B-81EE-CB522A8B960F}">
      <dsp:nvSpPr>
        <dsp:cNvPr id="0" name=""/>
        <dsp:cNvSpPr/>
      </dsp:nvSpPr>
      <dsp:spPr>
        <a:xfrm>
          <a:off x="3810822" y="2505745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BCDCFA-C9CE-4CDA-8964-C4982D18785A}">
      <dsp:nvSpPr>
        <dsp:cNvPr id="0" name=""/>
        <dsp:cNvSpPr/>
      </dsp:nvSpPr>
      <dsp:spPr>
        <a:xfrm>
          <a:off x="3810822" y="2505745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DFFFE-9EF5-4252-8514-4E5DEE86668D}">
      <dsp:nvSpPr>
        <dsp:cNvPr id="0" name=""/>
        <dsp:cNvSpPr/>
      </dsp:nvSpPr>
      <dsp:spPr>
        <a:xfrm>
          <a:off x="3370190" y="2664373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4"/>
            </a:rPr>
            <a:t>BaseLayerView2D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3370190" y="2664373"/>
        <a:ext cx="1762528" cy="564009"/>
      </dsp:txXfrm>
    </dsp:sp>
    <dsp:sp modelId="{5E627CAB-623C-4046-86F5-65AEFBCFD507}">
      <dsp:nvSpPr>
        <dsp:cNvPr id="0" name=""/>
        <dsp:cNvSpPr/>
      </dsp:nvSpPr>
      <dsp:spPr>
        <a:xfrm>
          <a:off x="3810822" y="3757141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90434-42A7-4D3A-95CF-F06919873B8F}">
      <dsp:nvSpPr>
        <dsp:cNvPr id="0" name=""/>
        <dsp:cNvSpPr/>
      </dsp:nvSpPr>
      <dsp:spPr>
        <a:xfrm>
          <a:off x="3810822" y="3757141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B82C4-FB2D-443C-A8D0-53183688B545}">
      <dsp:nvSpPr>
        <dsp:cNvPr id="0" name=""/>
        <dsp:cNvSpPr/>
      </dsp:nvSpPr>
      <dsp:spPr>
        <a:xfrm>
          <a:off x="3370190" y="391576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5"/>
            </a:rPr>
            <a:t>BaseLayerViewGL2D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3370190" y="3915768"/>
        <a:ext cx="1762528" cy="564009"/>
      </dsp:txXfrm>
    </dsp:sp>
    <dsp:sp modelId="{33D10571-A241-4A0B-B63C-2EB0D36702F9}">
      <dsp:nvSpPr>
        <dsp:cNvPr id="0" name=""/>
        <dsp:cNvSpPr/>
      </dsp:nvSpPr>
      <dsp:spPr>
        <a:xfrm>
          <a:off x="4797838" y="1254350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1FF1-3808-4642-BEED-476124F31B84}">
      <dsp:nvSpPr>
        <dsp:cNvPr id="0" name=""/>
        <dsp:cNvSpPr/>
      </dsp:nvSpPr>
      <dsp:spPr>
        <a:xfrm>
          <a:off x="4797838" y="1254350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3749B-14D8-4769-93EF-A822B5FC6019}">
      <dsp:nvSpPr>
        <dsp:cNvPr id="0" name=""/>
        <dsp:cNvSpPr/>
      </dsp:nvSpPr>
      <dsp:spPr>
        <a:xfrm>
          <a:off x="4357206" y="141297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>
              <a:solidFill>
                <a:schemeClr val="tx1"/>
              </a:solidFill>
            </a:rPr>
            <a:t>3D Graphics</a:t>
          </a:r>
        </a:p>
      </dsp:txBody>
      <dsp:txXfrm>
        <a:off x="4357206" y="1412978"/>
        <a:ext cx="1762528" cy="564009"/>
      </dsp:txXfrm>
    </dsp:sp>
    <dsp:sp modelId="{A0C9E8B3-136C-4AA1-A9EA-C93FE68C1BC0}">
      <dsp:nvSpPr>
        <dsp:cNvPr id="0" name=""/>
        <dsp:cNvSpPr/>
      </dsp:nvSpPr>
      <dsp:spPr>
        <a:xfrm>
          <a:off x="5943482" y="2505745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7FDF1C-1FCC-4F64-A97B-4698B772ACDC}">
      <dsp:nvSpPr>
        <dsp:cNvPr id="0" name=""/>
        <dsp:cNvSpPr/>
      </dsp:nvSpPr>
      <dsp:spPr>
        <a:xfrm>
          <a:off x="5943482" y="2505745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73C3D-4775-43AA-A398-B7E82F8F84AE}">
      <dsp:nvSpPr>
        <dsp:cNvPr id="0" name=""/>
        <dsp:cNvSpPr/>
      </dsp:nvSpPr>
      <dsp:spPr>
        <a:xfrm>
          <a:off x="5502850" y="2664373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6"/>
            </a:rPr>
            <a:t>externalRenderers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5502850" y="2664373"/>
        <a:ext cx="1762528" cy="564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21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8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3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82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8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59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8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8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</a:t>
            </a:r>
            <a:br>
              <a:rPr kumimoji="0" lang="en-US"/>
            </a:br>
            <a:r>
              <a:rPr kumimoji="0" lang="en-US"/>
              <a:t>Demo Title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10/11/2021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5C9AEF-6329-A442-AB1B-53A049260D46}"/>
              </a:ext>
            </a:extLst>
          </p:cNvPr>
          <p:cNvSpPr/>
          <p:nvPr userDrawn="1"/>
        </p:nvSpPr>
        <p:spPr>
          <a:xfrm>
            <a:off x="-68366" y="-59821"/>
            <a:ext cx="12340127" cy="6917821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2">
                  <a:lumMod val="10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57694-DB6E-B046-BD09-95B72B7B0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E621E-B120-9047-A17B-92D4DA47F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BFFE6-35DA-BB44-8DCB-9AEF1FB42D53}"/>
              </a:ext>
            </a:extLst>
          </p:cNvPr>
          <p:cNvSpPr txBox="1"/>
          <p:nvPr userDrawn="1"/>
        </p:nvSpPr>
        <p:spPr>
          <a:xfrm>
            <a:off x="10739717" y="6235740"/>
            <a:ext cx="12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Esri PSDC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E932202-BD4B-AE42-A445-5C8BE6189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132" y="5255569"/>
            <a:ext cx="7434696" cy="134950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03C114F-E217-F741-97AF-84D6F857C5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132" y="231937"/>
            <a:ext cx="8772503" cy="13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59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30376E-39A9-AC45-B971-374D75F86415}"/>
              </a:ext>
            </a:extLst>
          </p:cNvPr>
          <p:cNvSpPr/>
          <p:nvPr userDrawn="1"/>
        </p:nvSpPr>
        <p:spPr>
          <a:xfrm>
            <a:off x="-344" y="-19064"/>
            <a:ext cx="12340127" cy="6917821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2">
                  <a:lumMod val="10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FDEDCA-E51E-9B47-91DA-33C458DC4D5B}"/>
              </a:ext>
            </a:extLst>
          </p:cNvPr>
          <p:cNvSpPr/>
          <p:nvPr userDrawn="1"/>
        </p:nvSpPr>
        <p:spPr>
          <a:xfrm>
            <a:off x="-68365" y="715223"/>
            <a:ext cx="12408148" cy="53490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62E37-A9DD-E041-A4D1-3E9640C8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50FDA-484E-3643-BF7B-00782CE7D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7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69524-389B-8541-9CB1-8C8CBB313E8F}"/>
              </a:ext>
            </a:extLst>
          </p:cNvPr>
          <p:cNvSpPr txBox="1"/>
          <p:nvPr userDrawn="1"/>
        </p:nvSpPr>
        <p:spPr>
          <a:xfrm>
            <a:off x="10739717" y="6235740"/>
            <a:ext cx="12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Esri PSDC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BC200B4-BF71-0F41-90B4-D267A82FE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17" y="6273603"/>
            <a:ext cx="8778240" cy="3440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05E11B6-B7F4-7D49-A899-BE158036E4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117" y="178201"/>
            <a:ext cx="10515600" cy="33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3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0D6F7B-46F8-E24C-8BCD-0111C3EAED69}"/>
              </a:ext>
            </a:extLst>
          </p:cNvPr>
          <p:cNvSpPr/>
          <p:nvPr userDrawn="1"/>
        </p:nvSpPr>
        <p:spPr>
          <a:xfrm>
            <a:off x="0" y="-59821"/>
            <a:ext cx="12340127" cy="6917821"/>
          </a:xfrm>
          <a:prstGeom prst="rect">
            <a:avLst/>
          </a:prstGeom>
          <a:gradFill>
            <a:gsLst>
              <a:gs pos="59000">
                <a:schemeClr val="accent1"/>
              </a:gs>
              <a:gs pos="100000">
                <a:schemeClr val="accent2">
                  <a:lumMod val="100000"/>
                </a:schemeClr>
              </a:gs>
            </a:gsLst>
            <a:lin ang="3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96624-0CEC-0C4B-A70A-7FBD895C2331}"/>
              </a:ext>
            </a:extLst>
          </p:cNvPr>
          <p:cNvSpPr/>
          <p:nvPr userDrawn="1"/>
        </p:nvSpPr>
        <p:spPr>
          <a:xfrm>
            <a:off x="-68366" y="-125506"/>
            <a:ext cx="9176507" cy="70462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784B7-1938-EF44-9913-78686638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0C9E4-C7C5-E54E-9585-4A9CEEA08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55F2C-5DA1-084D-B583-D98A9907E40B}"/>
              </a:ext>
            </a:extLst>
          </p:cNvPr>
          <p:cNvSpPr txBox="1"/>
          <p:nvPr userDrawn="1"/>
        </p:nvSpPr>
        <p:spPr>
          <a:xfrm>
            <a:off x="10739717" y="6235740"/>
            <a:ext cx="12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Esri PSDC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EAF1951-AAA1-DF40-977C-2DF6C4A9D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9067" y="2185888"/>
            <a:ext cx="2781300" cy="242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9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609F0B-CBBE-FC4F-9427-47C6D4B50765}"/>
              </a:ext>
            </a:extLst>
          </p:cNvPr>
          <p:cNvSpPr/>
          <p:nvPr userDrawn="1"/>
        </p:nvSpPr>
        <p:spPr>
          <a:xfrm>
            <a:off x="-57253" y="-59821"/>
            <a:ext cx="12340127" cy="6917821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2">
                  <a:lumMod val="100000"/>
                </a:schemeClr>
              </a:gs>
            </a:gsLst>
            <a:lin ang="4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9639-B8D2-4D49-8D41-275528FEC34D}"/>
              </a:ext>
            </a:extLst>
          </p:cNvPr>
          <p:cNvSpPr/>
          <p:nvPr userDrawn="1"/>
        </p:nvSpPr>
        <p:spPr>
          <a:xfrm>
            <a:off x="-68366" y="5966691"/>
            <a:ext cx="12340127" cy="891309"/>
          </a:xfrm>
          <a:prstGeom prst="rect">
            <a:avLst/>
          </a:prstGeom>
          <a:solidFill>
            <a:srgbClr val="0404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0606D-C558-5D4C-ABDD-8A077B4C3B82}"/>
              </a:ext>
            </a:extLst>
          </p:cNvPr>
          <p:cNvSpPr txBox="1"/>
          <p:nvPr userDrawn="1"/>
        </p:nvSpPr>
        <p:spPr>
          <a:xfrm>
            <a:off x="10739717" y="6235740"/>
            <a:ext cx="12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Esri PSDC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B177DED-1AE5-644B-AFFF-3214A12085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132" y="231937"/>
            <a:ext cx="6255905" cy="2582161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3C4434-BA91-154C-8B72-DBB672B09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400" y="1246188"/>
            <a:ext cx="4202113" cy="3935412"/>
          </a:xfrm>
        </p:spPr>
        <p:txBody>
          <a:bodyPr/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05234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FBC7-8BC3-2545-90EF-42ACE3A1B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9A8F4-F352-EA47-829B-DC47565F7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331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2B13-ABE5-7D46-87B4-2026D2C0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3CBF-336E-6046-96C3-FA350D0C7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D0402-2F84-0A4A-BFA7-195F7297B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6165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C1C7-A49A-AF4E-A7A7-602B13B5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3D140-C0A5-7746-897A-0EA218649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BD931-5606-F54B-B996-157BE14C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725D53-BD77-3640-AFBB-BD4D3CA11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495DB-7AA0-244C-8D13-8B2EA3486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881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1C3A-251F-AE40-A89C-AB1216E6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1187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F39D-1B89-1E40-AD95-0F9883F4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DE14-253A-654B-A816-8A71F3D9B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C6897-A31B-7043-851A-9E5E02C1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5102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42C7-BDF2-8F40-951A-2DCBA52D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D08BD-6762-F045-9158-75117031F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9536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80D9B2-AE76-C649-8B9B-8E9F4B9BC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76DAA-6F8B-944E-A36C-26975EE12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632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10/11/2021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Section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10/11/2021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5DCBD-6C7C-F74F-B682-7DB7CA70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680"/>
            <a:ext cx="10515600" cy="822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1C238-8D32-B741-B1D1-15FE13424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167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3.gif"/><Relationship Id="rId4" Type="http://schemas.openxmlformats.org/officeDocument/2006/relationships/hyperlink" Target="https://codepen.io/smcgee/pen/KKpKPx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7.xml"/><Relationship Id="rId6" Type="http://schemas.openxmlformats.org/officeDocument/2006/relationships/hyperlink" Target="https://twitter.com/sarahbellmaps/" TargetMode="External"/><Relationship Id="rId5" Type="http://schemas.openxmlformats.org/officeDocument/2006/relationships/hyperlink" Target="https://github.com/sarahbellum/Canvas-Flowmap-Layer" TargetMode="External"/><Relationship Id="rId4" Type="http://schemas.openxmlformats.org/officeDocument/2006/relationships/image" Target="../media/image3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35.png"/><Relationship Id="rId4" Type="http://schemas.openxmlformats.org/officeDocument/2006/relationships/hyperlink" Target="https://esriurl.com/jsCustomLayer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FDdLI3aIVg" TargetMode="External"/><Relationship Id="rId2" Type="http://schemas.openxmlformats.org/officeDocument/2006/relationships/hyperlink" Target="https://github.com/jwasilgeo/presentations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proceedings.esri.com/library/userconf/devsummit18/papers/dev-int-018.pdf" TargetMode="External"/><Relationship Id="rId4" Type="http://schemas.openxmlformats.org/officeDocument/2006/relationships/hyperlink" Target="https://proceedings.esri.com/library/userconf/devsummit19/papers/DevSummitPS_10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API/Canvas_API" TargetMode="External"/><Relationship Id="rId13" Type="http://schemas.openxmlformats.org/officeDocument/2006/relationships/image" Target="../media/image2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hyperlink" Target="https://developer.mozilla.org/en-US/docs/Web/API/WebGL_API" TargetMode="External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5.gif"/><Relationship Id="rId4" Type="http://schemas.openxmlformats.org/officeDocument/2006/relationships/hyperlink" Target="https://github.com/jwasilgeo/esri-experimen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codepen.io/hertswestuk/pen/mdOENv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s://twitter.com/HertsWestUK" TargetMode="External"/><Relationship Id="rId4" Type="http://schemas.openxmlformats.org/officeDocument/2006/relationships/image" Target="../media/image2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vinr.github.io/emoji-map-layer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witter.com/gavinrehkemper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0.png"/><Relationship Id="rId4" Type="http://schemas.openxmlformats.org/officeDocument/2006/relationships/hyperlink" Target="https://codepen.io/hertswestuk/pen/LYbZwv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2.png"/><Relationship Id="rId4" Type="http://schemas.openxmlformats.org/officeDocument/2006/relationships/hyperlink" Target="https://github.com/smcgee2/EsriJS_CustomLayer_WeatherSamp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200B-D195-E94D-89FF-33D28DDF3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80" y="1214438"/>
            <a:ext cx="10530840" cy="2041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ArcGIS API for JavaScript:</a:t>
            </a:r>
            <a:br>
              <a:rPr lang="en-US" sz="4400" dirty="0"/>
            </a:br>
            <a:r>
              <a:rPr lang="en-US" sz="4400" dirty="0"/>
              <a:t>Creating Custom Layers and Layer Views</a:t>
            </a:r>
            <a:endParaRPr lang="en-US" sz="44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05F0F-5680-6E45-9C7F-3E2C88CEF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/>
                </a:solidFill>
              </a:rPr>
              <a:t>Jacob Wasilkowski		</a:t>
            </a:r>
            <a:r>
              <a:rPr lang="en-US" dirty="0">
                <a:solidFill>
                  <a:srgbClr val="1EF1BA"/>
                </a:solidFill>
                <a:ea typeface="ＭＳ Ｐゴシック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@JWasilGeo</a:t>
            </a:r>
            <a:r>
              <a:rPr lang="en-US" dirty="0">
                <a:ea typeface="ＭＳ Ｐゴシック"/>
                <a:cs typeface="Arial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Services Enablement Workshop 2021</a:t>
            </a:r>
            <a:endParaRPr lang="en-US" dirty="0">
              <a:solidFill>
                <a:srgbClr val="1EF1BA"/>
              </a:solidFill>
              <a:ea typeface="ＭＳ Ｐゴシック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7597E-7640-4022-8906-949ED9351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65" y="4062925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57DF54-02A6-D145-B7C5-A2A517C399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538883"/>
          </a:xfrm>
        </p:spPr>
        <p:txBody>
          <a:bodyPr/>
          <a:lstStyle/>
          <a:p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A custom </a:t>
            </a:r>
            <a:r>
              <a:rPr lang="en-US" sz="2000" b="1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BaseLayerView2D</a:t>
            </a:r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 made by Sean McGee</a:t>
            </a:r>
          </a:p>
          <a:p>
            <a:endParaRPr lang="en-US" sz="2000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  <a:p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  <a:hlinkClick r:id="rId4"/>
              </a:rPr>
              <a:t>https://codepen.io/smcgee/pen/KKpKPxW</a:t>
            </a:r>
            <a:endParaRPr lang="en-US" sz="2000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>
                <a:latin typeface="AvenirNext LT Pro Regular" panose="020B0503020202020204" pitchFamily="34" charset="0"/>
              </a:rPr>
              <a:t>Demo</a:t>
            </a:r>
          </a:p>
        </p:txBody>
      </p:sp>
      <p:pic>
        <p:nvPicPr>
          <p:cNvPr id="16" name="Picture 15">
            <a:hlinkClick r:id="rId4"/>
            <a:extLst>
              <a:ext uri="{FF2B5EF4-FFF2-40B4-BE49-F238E27FC236}">
                <a16:creationId xmlns:a16="http://schemas.microsoft.com/office/drawing/2014/main" id="{962C805D-62E0-4D45-97C5-9CEAA96C7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99" y="1564724"/>
            <a:ext cx="6038883" cy="39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4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Map&#10;&#10;Description automatically generated">
            <a:extLst>
              <a:ext uri="{FF2B5EF4-FFF2-40B4-BE49-F238E27FC236}">
                <a16:creationId xmlns:a16="http://schemas.microsoft.com/office/drawing/2014/main" id="{F23B98AC-E240-44EB-9C7C-B305F39F0B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953" r="295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2407025"/>
            <a:ext cx="4527741" cy="2769989"/>
          </a:xfrm>
        </p:spPr>
        <p:txBody>
          <a:bodyPr/>
          <a:lstStyle/>
          <a:p>
            <a:r>
              <a:rPr lang="en-US" sz="2000">
                <a:solidFill>
                  <a:srgbClr val="FDEBD7"/>
                </a:solidFill>
                <a:latin typeface="AvenirNext LT Pro Regular" panose="020B0503020202020204" pitchFamily="34" charset="0"/>
                <a:hlinkClick r:id="rId5"/>
              </a:rPr>
              <a:t>“Canvas-</a:t>
            </a:r>
            <a:r>
              <a:rPr lang="en-US" sz="2000" err="1">
                <a:solidFill>
                  <a:srgbClr val="FDEBD7"/>
                </a:solidFill>
                <a:latin typeface="AvenirNext LT Pro Regular" panose="020B0503020202020204" pitchFamily="34" charset="0"/>
                <a:hlinkClick r:id="rId5"/>
              </a:rPr>
              <a:t>Flowmap</a:t>
            </a:r>
            <a:r>
              <a:rPr lang="en-US" sz="2000">
                <a:solidFill>
                  <a:srgbClr val="FDEBD7"/>
                </a:solidFill>
                <a:latin typeface="AvenirNext LT Pro Regular" panose="020B0503020202020204" pitchFamily="34" charset="0"/>
                <a:hlinkClick r:id="rId5"/>
              </a:rPr>
              <a:t>-Layer”</a:t>
            </a:r>
            <a:endParaRPr lang="en-US" sz="2000">
              <a:solidFill>
                <a:srgbClr val="FDEBD7"/>
              </a:solidFill>
              <a:latin typeface="AvenirNext LT Pro Regular" panose="020B0503020202020204" pitchFamily="34" charset="0"/>
            </a:endParaRPr>
          </a:p>
          <a:p>
            <a:endParaRPr lang="en-US" sz="2000">
              <a:solidFill>
                <a:srgbClr val="FDEBD7"/>
              </a:solidFill>
              <a:latin typeface="AvenirNext LT Pro Regular" panose="020B0503020202020204" pitchFamily="34" charset="0"/>
            </a:endParaRPr>
          </a:p>
          <a:p>
            <a:r>
              <a:rPr lang="en-US" sz="2000">
                <a:solidFill>
                  <a:srgbClr val="FDEBD7"/>
                </a:solidFill>
                <a:latin typeface="AvenirNext LT Pro Regular" panose="020B0503020202020204" pitchFamily="34" charset="0"/>
              </a:rPr>
              <a:t>A custom </a:t>
            </a:r>
            <a:r>
              <a:rPr lang="en-US" sz="2000" b="1">
                <a:solidFill>
                  <a:srgbClr val="FDEBD7"/>
                </a:solidFill>
                <a:latin typeface="AvenirNext LT Pro Regular" panose="020B0503020202020204" pitchFamily="34" charset="0"/>
              </a:rPr>
              <a:t>BaseLayerView2D</a:t>
            </a:r>
            <a:r>
              <a:rPr lang="en-US" sz="2000">
                <a:solidFill>
                  <a:srgbClr val="FDEBD7"/>
                </a:solidFill>
                <a:latin typeface="AvenirNext LT Pro Regular" panose="020B0503020202020204" pitchFamily="34" charset="0"/>
              </a:rPr>
              <a:t> made by Sarah Bell and Jacob Wasilkowski</a:t>
            </a:r>
            <a:endParaRPr lang="en-US" sz="2000" b="1">
              <a:solidFill>
                <a:srgbClr val="FDEBD7"/>
              </a:solidFill>
              <a:latin typeface="AvenirNext LT Pro Regular" panose="020B0503020202020204" pitchFamily="34" charset="0"/>
            </a:endParaRPr>
          </a:p>
          <a:p>
            <a:endParaRPr lang="en-US" sz="2000">
              <a:latin typeface="AvenirNext LT Pro Regular" panose="020B0503020202020204" pitchFamily="34" charset="0"/>
            </a:endParaRPr>
          </a:p>
          <a:p>
            <a:r>
              <a:rPr lang="en-US" sz="2000">
                <a:latin typeface="AvenirNext LT Pro Regular" panose="020B0503020202020204" pitchFamily="34" charset="0"/>
              </a:rPr>
              <a:t>	  </a:t>
            </a:r>
            <a:r>
              <a:rPr lang="en-US" sz="2000">
                <a:latin typeface="AvenirNext LT Pro Regular" panose="020B0503020202020204" pitchFamily="34" charset="0"/>
                <a:hlinkClick r:id="rId6"/>
              </a:rPr>
              <a:t>@</a:t>
            </a:r>
            <a:r>
              <a:rPr lang="en-US" sz="2000" err="1">
                <a:latin typeface="AvenirNext LT Pro Regular" panose="020B0503020202020204" pitchFamily="34" charset="0"/>
                <a:hlinkClick r:id="rId6"/>
              </a:rPr>
              <a:t>sarahbellmaps</a:t>
            </a:r>
            <a:endParaRPr lang="en-US" sz="2000">
              <a:latin typeface="AvenirNext LT Pro Regular" panose="020B0503020202020204" pitchFamily="34" charset="0"/>
            </a:endParaRPr>
          </a:p>
          <a:p>
            <a:endParaRPr lang="en-US" sz="2000">
              <a:latin typeface="AvenirNext LT Pro Regular" panose="020B0503020202020204" pitchFamily="34" charset="0"/>
            </a:endParaRPr>
          </a:p>
          <a:p>
            <a:r>
              <a:rPr lang="en-US" sz="2000">
                <a:latin typeface="AvenirNext LT Pro Regular" panose="020B0503020202020204" pitchFamily="34" charset="0"/>
                <a:hlinkClick r:id="rId5"/>
              </a:rPr>
              <a:t>https://github.com/sarahbellum/Canvas-Flowmap-Layer</a:t>
            </a:r>
            <a:r>
              <a:rPr lang="en-US" sz="2000">
                <a:latin typeface="AvenirNext LT Pro Regular" panose="020B0503020202020204" pitchFamily="34" charset="0"/>
              </a:rPr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757363"/>
            <a:ext cx="4527741" cy="584775"/>
          </a:xfrm>
        </p:spPr>
        <p:txBody>
          <a:bodyPr/>
          <a:lstStyle/>
          <a:p>
            <a:r>
              <a:rPr lang="en-US" dirty="0">
                <a:latin typeface="AvenirNext LT Pro Regular" panose="020B0503020202020204" pitchFamily="34" charset="0"/>
              </a:rPr>
              <a:t>Demo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27EE53-2745-442F-A00E-8B90E2B9C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870" y="3883751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8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Next LT Pro Regular" panose="020B0503020202020204" pitchFamily="34" charset="0"/>
              </a:rPr>
              <a:t>JSAPI Examples of What’s Possible: </a:t>
            </a:r>
            <a:r>
              <a:rPr lang="en-US" dirty="0">
                <a:latin typeface="AvenirNext LT Pro Regular" panose="020B0503020202020204" pitchFamily="34" charset="0"/>
                <a:hlinkClick r:id="rId4"/>
              </a:rPr>
              <a:t>https://esriurl.com/jsCustomLayers</a:t>
            </a:r>
            <a:r>
              <a:rPr lang="en-US" dirty="0">
                <a:latin typeface="AvenirNext LT Pro Regular" panose="020B0503020202020204" pitchFamily="34" charset="0"/>
              </a:rPr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AvenirNext LT Pro Regular" panose="020B0503020202020204" pitchFamily="34" charset="0"/>
            </a:endParaRPr>
          </a:p>
        </p:txBody>
      </p:sp>
      <p:pic>
        <p:nvPicPr>
          <p:cNvPr id="13" name="Content Placeholder 8" descr="A picture containing photo, different, man, group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1DE14D9-0060-4BE9-9C14-F6C18F9E3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39" y="1361365"/>
            <a:ext cx="10183322" cy="47448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025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5DFD-27FF-5248-94F4-86BE37D4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0C06D-8C98-2E43-9ECA-9EC45B057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venirNext LT Pro Regular" panose="020B0503020202020204" pitchFamily="34" charset="0"/>
              </a:rPr>
              <a:t>These slides are available at</a:t>
            </a:r>
            <a:endParaRPr lang="en-US" sz="2400" i="1" dirty="0">
              <a:latin typeface="AvenirNext LT Pro Regular" panose="020B0503020202020204" pitchFamily="34" charset="0"/>
            </a:endParaRPr>
          </a:p>
          <a:p>
            <a:pPr lvl="1"/>
            <a:r>
              <a:rPr lang="en-US" sz="1900" dirty="0">
                <a:latin typeface="AvenirNext LT Pro Regular" panose="020B0503020202020204" pitchFamily="34" charset="0"/>
                <a:hlinkClick r:id="rId2"/>
              </a:rPr>
              <a:t>https://github.com/jwasilgeo/presentations</a:t>
            </a:r>
            <a:r>
              <a:rPr lang="en-US" sz="1900" dirty="0">
                <a:latin typeface="AvenirNext LT Pro Regular" panose="020B0503020202020204" pitchFamily="34" charset="0"/>
              </a:rPr>
              <a:t> </a:t>
            </a:r>
          </a:p>
          <a:p>
            <a:endParaRPr lang="en-US" dirty="0">
              <a:latin typeface="AvenirNext LT Pro Regular" panose="020B0503020202020204" pitchFamily="34" charset="0"/>
            </a:endParaRPr>
          </a:p>
          <a:p>
            <a:r>
              <a:rPr lang="en-US" dirty="0">
                <a:latin typeface="AvenirNext LT Pro Regular" panose="020B0503020202020204" pitchFamily="34" charset="0"/>
              </a:rPr>
              <a:t>Dev Summit 2021</a:t>
            </a:r>
          </a:p>
          <a:p>
            <a:pPr lvl="1"/>
            <a:r>
              <a:rPr lang="en-US" sz="1900" dirty="0">
                <a:latin typeface="AvenirNext LT Pro Regular" panose="020B0503020202020204" pitchFamily="34" charset="0"/>
                <a:hlinkClick r:id="rId3"/>
              </a:rPr>
              <a:t>https://youtu.be/HFDdLI3aIVg</a:t>
            </a:r>
            <a:endParaRPr lang="en-US" sz="1900" dirty="0">
              <a:latin typeface="AvenirNext LT Pro Regular" panose="020B0503020202020204" pitchFamily="34" charset="0"/>
            </a:endParaRPr>
          </a:p>
          <a:p>
            <a:pPr lvl="1"/>
            <a:endParaRPr lang="en-US" dirty="0">
              <a:latin typeface="AvenirNext LT Pro Regular" panose="020B0503020202020204" pitchFamily="34" charset="0"/>
            </a:endParaRPr>
          </a:p>
          <a:p>
            <a:r>
              <a:rPr lang="en-US" dirty="0">
                <a:latin typeface="AvenirNext LT Pro Regular" panose="020B0503020202020204" pitchFamily="34" charset="0"/>
              </a:rPr>
              <a:t>Dev Summit 2019</a:t>
            </a:r>
          </a:p>
          <a:p>
            <a:pPr lvl="1"/>
            <a:r>
              <a:rPr lang="en-US" sz="1900" dirty="0">
                <a:latin typeface="AvenirNext LT Pro Regular" panose="020B0503020202020204" pitchFamily="34" charset="0"/>
                <a:hlinkClick r:id="rId4"/>
              </a:rPr>
              <a:t>https://proceedings.esri.com/library/userconf/devsummit19/papers/DevSummitPS_10.pdf</a:t>
            </a:r>
            <a:endParaRPr lang="en-US" sz="1900" dirty="0">
              <a:latin typeface="AvenirNext LT Pro Regular" panose="020B0503020202020204" pitchFamily="34" charset="0"/>
            </a:endParaRPr>
          </a:p>
          <a:p>
            <a:pPr lvl="1"/>
            <a:endParaRPr lang="en-US" dirty="0">
              <a:latin typeface="AvenirNext LT Pro Regular" panose="020B0503020202020204" pitchFamily="34" charset="0"/>
            </a:endParaRPr>
          </a:p>
          <a:p>
            <a:r>
              <a:rPr lang="en-US" dirty="0">
                <a:latin typeface="AvenirNext LT Pro Regular" panose="020B0503020202020204" pitchFamily="34" charset="0"/>
              </a:rPr>
              <a:t>Dev Summit 2018</a:t>
            </a:r>
          </a:p>
          <a:p>
            <a:pPr lvl="1"/>
            <a:r>
              <a:rPr lang="en-US" sz="1900" dirty="0">
                <a:latin typeface="AvenirNext LT Pro Regular" panose="020B0503020202020204" pitchFamily="34" charset="0"/>
                <a:hlinkClick r:id="rId5"/>
              </a:rPr>
              <a:t>https://proceedings.esri.com/library/userconf/devsummit18/papers/dev-int-018.pdf</a:t>
            </a:r>
            <a:r>
              <a:rPr lang="en-US" sz="1900" dirty="0">
                <a:latin typeface="AvenirNext LT Pro Regular" panose="020B050302020202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6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4EEE1B-077F-404E-8E23-63B816F9BB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Thank you!</a:t>
            </a:r>
          </a:p>
          <a:p>
            <a:endParaRPr lang="en-US" dirty="0"/>
          </a:p>
          <a:p>
            <a:pPr marL="0" lvl="0" indent="0"/>
            <a:r>
              <a:rPr lang="en-US" dirty="0">
                <a:solidFill>
                  <a:srgbClr val="FFFFFF"/>
                </a:solidFill>
              </a:rPr>
              <a:t>Jacob Wasilkowski</a:t>
            </a:r>
          </a:p>
          <a:p>
            <a:pPr marL="0" lvl="0" indent="0"/>
            <a:r>
              <a:rPr lang="en-US" dirty="0">
                <a:solidFill>
                  <a:srgbClr val="FFFFFF"/>
                </a:solidFill>
              </a:rPr>
              <a:t>       </a:t>
            </a:r>
            <a:r>
              <a:rPr lang="en-US" dirty="0">
                <a:solidFill>
                  <a:srgbClr val="1EF1BA"/>
                </a:solidFill>
                <a:ea typeface="ＭＳ Ｐゴシック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@JWasilGeo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06374-85ED-4F82-AED4-356332D4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55" y="3282474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3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974CB8A-6E28-4754-82BA-5D0233485789}"/>
              </a:ext>
            </a:extLst>
          </p:cNvPr>
          <p:cNvSpPr/>
          <p:nvPr/>
        </p:nvSpPr>
        <p:spPr bwMode="auto">
          <a:xfrm>
            <a:off x="8141110" y="2636007"/>
            <a:ext cx="1582993" cy="1582993"/>
          </a:xfrm>
          <a:prstGeom prst="ellipse">
            <a:avLst/>
          </a:prstGeom>
          <a:solidFill>
            <a:srgbClr val="FF0000">
              <a:alpha val="14902"/>
            </a:srgbClr>
          </a:solidFill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venirNext LT Pro Regular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BE07C4-8934-40AD-9F37-EE72A6B83C25}"/>
              </a:ext>
            </a:extLst>
          </p:cNvPr>
          <p:cNvSpPr/>
          <p:nvPr/>
        </p:nvSpPr>
        <p:spPr bwMode="auto">
          <a:xfrm>
            <a:off x="427144" y="5391150"/>
            <a:ext cx="1144055" cy="1144055"/>
          </a:xfrm>
          <a:prstGeom prst="ellipse">
            <a:avLst/>
          </a:prstGeom>
          <a:solidFill>
            <a:srgbClr val="FF0000">
              <a:alpha val="14902"/>
            </a:srgbClr>
          </a:solidFill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venirNext LT Pro Regular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C3120C5-1B1A-40FA-8D49-34D62F81E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627759"/>
              </p:ext>
            </p:extLst>
          </p:nvPr>
        </p:nvGraphicFramePr>
        <p:xfrm>
          <a:off x="4680729" y="482622"/>
          <a:ext cx="7357266" cy="589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>
                <a:latin typeface="AvenirNext LT Pro Regular" panose="020B0503020202020204" pitchFamily="34" charset="0"/>
              </a:rPr>
              <a:t>Going Beyond the JSAPI Layer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350" y="2143432"/>
            <a:ext cx="4314039" cy="3429000"/>
          </a:xfrm>
        </p:spPr>
        <p:txBody>
          <a:bodyPr/>
          <a:lstStyle/>
          <a:p>
            <a:r>
              <a:rPr lang="en-US" dirty="0">
                <a:latin typeface="AvenirNext LT Pro Regular" panose="020B0503020202020204" pitchFamily="34" charset="0"/>
              </a:rPr>
              <a:t>Preprocess images</a:t>
            </a:r>
          </a:p>
          <a:p>
            <a:r>
              <a:rPr lang="en-US" dirty="0">
                <a:latin typeface="AvenirNext LT Pro Regular" panose="020B0503020202020204" pitchFamily="34" charset="0"/>
              </a:rPr>
              <a:t>Manipulate elevations</a:t>
            </a:r>
          </a:p>
          <a:p>
            <a:r>
              <a:rPr lang="en-US" dirty="0">
                <a:latin typeface="AvenirNext LT Pro Regular" panose="020B0503020202020204" pitchFamily="34" charset="0"/>
              </a:rPr>
              <a:t>Connect to a unique service(s)</a:t>
            </a:r>
          </a:p>
          <a:p>
            <a:endParaRPr lang="en-US" dirty="0">
              <a:latin typeface="AvenirNext LT Pro Regular" panose="020B0503020202020204" pitchFamily="34" charset="0"/>
            </a:endParaRPr>
          </a:p>
          <a:p>
            <a:pPr marL="0" indent="0">
              <a:buNone/>
            </a:pPr>
            <a:r>
              <a:rPr lang="en-US" i="1" dirty="0">
                <a:latin typeface="AvenirNext LT Pro Regular" panose="020B0503020202020204" pitchFamily="34" charset="0"/>
              </a:rPr>
              <a:t>	…OR YOU COULD…</a:t>
            </a:r>
          </a:p>
          <a:p>
            <a:pPr marL="0" indent="0">
              <a:buNone/>
            </a:pPr>
            <a:endParaRPr lang="en-US" dirty="0">
              <a:latin typeface="AvenirNext LT Pro Regular" panose="020B0503020202020204" pitchFamily="34" charset="0"/>
            </a:endParaRPr>
          </a:p>
          <a:p>
            <a:pPr marL="0" indent="0">
              <a:buNone/>
            </a:pPr>
            <a:endParaRPr lang="en-US" i="1" dirty="0">
              <a:latin typeface="AvenirNext LT Pro Regular" panose="020B0503020202020204" pitchFamily="34" charset="0"/>
            </a:endParaRPr>
          </a:p>
          <a:p>
            <a:r>
              <a:rPr lang="en-US" dirty="0">
                <a:latin typeface="AvenirNext LT Pro Regular" panose="020B0503020202020204" pitchFamily="34" charset="0"/>
              </a:rPr>
              <a:t>Draw your own 2D or 3D graphics</a:t>
            </a:r>
          </a:p>
          <a:p>
            <a:r>
              <a:rPr lang="en-US" dirty="0">
                <a:latin typeface="AvenirNext LT Pro Regular" panose="020B0503020202020204" pitchFamily="34" charset="0"/>
              </a:rPr>
              <a:t>Bring your dreams to life with </a:t>
            </a:r>
            <a:r>
              <a:rPr lang="en-US" dirty="0">
                <a:latin typeface="AvenirNext LT Pro Regular" panose="020B0503020202020204" pitchFamily="34" charset="0"/>
                <a:hlinkClick r:id="rId8"/>
              </a:rPr>
              <a:t>Canvas</a:t>
            </a:r>
            <a:r>
              <a:rPr lang="en-US" dirty="0">
                <a:latin typeface="AvenirNext LT Pro Regular" panose="020B0503020202020204" pitchFamily="34" charset="0"/>
              </a:rPr>
              <a:t> or </a:t>
            </a:r>
            <a:r>
              <a:rPr lang="en-US" dirty="0">
                <a:latin typeface="AvenirNext LT Pro Regular" panose="020B0503020202020204" pitchFamily="34" charset="0"/>
                <a:hlinkClick r:id="rId9"/>
              </a:rPr>
              <a:t>WebGL</a:t>
            </a:r>
            <a:endParaRPr lang="en-US" dirty="0">
              <a:latin typeface="AvenirNext LT Pro Regular" panose="020B0503020202020204" pitchFamily="34" charset="0"/>
            </a:endParaRPr>
          </a:p>
          <a:p>
            <a:endParaRPr lang="en-US" dirty="0">
              <a:latin typeface="AvenirNext LT Pro Regular" panose="020B0503020202020204" pitchFamily="34" charset="0"/>
            </a:endParaRPr>
          </a:p>
          <a:p>
            <a:endParaRPr lang="en-US" dirty="0">
              <a:latin typeface="AvenirNext LT Pro Regular" panose="020B0503020202020204" pitchFamily="34" charset="0"/>
            </a:endParaRPr>
          </a:p>
        </p:txBody>
      </p:sp>
      <p:pic>
        <p:nvPicPr>
          <p:cNvPr id="18" name="Graphic 17" descr="Unicorn">
            <a:extLst>
              <a:ext uri="{FF2B5EF4-FFF2-40B4-BE49-F238E27FC236}">
                <a16:creationId xmlns:a16="http://schemas.microsoft.com/office/drawing/2014/main" id="{178D35F7-FF1F-4C04-AD30-9BC8627C24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2339" y="4315994"/>
            <a:ext cx="685800" cy="685800"/>
          </a:xfrm>
          <a:prstGeom prst="rect">
            <a:avLst/>
          </a:prstGeom>
        </p:spPr>
      </p:pic>
      <p:pic>
        <p:nvPicPr>
          <p:cNvPr id="23" name="Graphic 22" descr="Artist">
            <a:extLst>
              <a:ext uri="{FF2B5EF4-FFF2-40B4-BE49-F238E27FC236}">
                <a16:creationId xmlns:a16="http://schemas.microsoft.com/office/drawing/2014/main" id="{F2DD7D5D-E40F-4EFC-8DEA-205602E142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236" y="4315994"/>
            <a:ext cx="685800" cy="685800"/>
          </a:xfrm>
          <a:prstGeom prst="rect">
            <a:avLst/>
          </a:prstGeom>
        </p:spPr>
      </p:pic>
      <p:pic>
        <p:nvPicPr>
          <p:cNvPr id="38" name="Graphic 37" descr="Images">
            <a:extLst>
              <a:ext uri="{FF2B5EF4-FFF2-40B4-BE49-F238E27FC236}">
                <a16:creationId xmlns:a16="http://schemas.microsoft.com/office/drawing/2014/main" id="{0C55AC1A-6955-48FD-BB53-F1DE3D568A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62339" y="1392445"/>
            <a:ext cx="685800" cy="685800"/>
          </a:xfrm>
          <a:prstGeom prst="rect">
            <a:avLst/>
          </a:prstGeom>
        </p:spPr>
      </p:pic>
      <p:pic>
        <p:nvPicPr>
          <p:cNvPr id="41" name="Graphic 40" descr="Table">
            <a:extLst>
              <a:ext uri="{FF2B5EF4-FFF2-40B4-BE49-F238E27FC236}">
                <a16:creationId xmlns:a16="http://schemas.microsoft.com/office/drawing/2014/main" id="{3CFE5211-32EC-4E38-B79C-9AFD7C0853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1236" y="139224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668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2407025"/>
            <a:ext cx="4527741" cy="319318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A custom and animated </a:t>
            </a:r>
            <a:r>
              <a:rPr lang="en-US" sz="2000" b="1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BaseLayerView2D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Review a simple </a:t>
            </a:r>
            <a:r>
              <a:rPr lang="en-US" sz="2000" dirty="0" err="1">
                <a:solidFill>
                  <a:srgbClr val="FDEBD7"/>
                </a:solidFill>
                <a:latin typeface="AvenirNext LT Pro Regular" panose="020B0503020202020204" pitchFamily="34" charset="0"/>
              </a:rPr>
              <a:t>GraphicsLayer</a:t>
            </a:r>
            <a:endParaRPr lang="en-US" sz="2000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Compare with a BaseLayerView2D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Animate it!</a:t>
            </a:r>
          </a:p>
          <a:p>
            <a:endParaRPr lang="en-US" sz="2000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  <a:p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  <a:hlinkClick r:id="rId4"/>
              </a:rPr>
              <a:t>https://github.com/jwasilgeo/esri-experiments</a:t>
            </a:r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 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rgbClr val="1EF1BA"/>
              </a:solidFill>
              <a:latin typeface="AvenirNext LT Pro Regular" panose="020B05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757363"/>
            <a:ext cx="4527741" cy="584775"/>
          </a:xfrm>
        </p:spPr>
        <p:txBody>
          <a:bodyPr/>
          <a:lstStyle/>
          <a:p>
            <a:r>
              <a:rPr lang="en-US" dirty="0">
                <a:latin typeface="AvenirNext LT Pro Regular" panose="020B0503020202020204" pitchFamily="34" charset="0"/>
              </a:rPr>
              <a:t>Hello World!</a:t>
            </a:r>
          </a:p>
        </p:txBody>
      </p:sp>
      <p:pic>
        <p:nvPicPr>
          <p:cNvPr id="14" name="Picture Placeholder 11">
            <a:hlinkClick r:id="rId4"/>
            <a:extLst>
              <a:ext uri="{FF2B5EF4-FFF2-40B4-BE49-F238E27FC236}">
                <a16:creationId xmlns:a16="http://schemas.microsoft.com/office/drawing/2014/main" id="{FAC2F859-A2CF-4AFA-864D-AFEACB241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138" y="1757363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52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Next LT Pro Regular" panose="020B0503020202020204" pitchFamily="34" charset="0"/>
                <a:ea typeface="+mj-lt"/>
                <a:cs typeface="+mj-lt"/>
              </a:rPr>
              <a:t>Custom Layer from Feature Layer – Animated points</a:t>
            </a:r>
            <a:endParaRPr lang="en-US">
              <a:latin typeface="AvenirNext LT Pro Regular" panose="020B050302020202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A1DCA7-AF22-4B85-8802-D204A5D4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5" y="925712"/>
            <a:ext cx="5181738" cy="5806043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9A5FA80-EAD8-47DF-831D-B28C69672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82" y="1396603"/>
            <a:ext cx="4169467" cy="4064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71FE0B-480F-4A3A-849C-CBB8317FC697}"/>
              </a:ext>
            </a:extLst>
          </p:cNvPr>
          <p:cNvSpPr/>
          <p:nvPr/>
        </p:nvSpPr>
        <p:spPr>
          <a:xfrm>
            <a:off x="6937269" y="5609403"/>
            <a:ext cx="4062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Sean McGee			</a:t>
            </a:r>
            <a:r>
              <a:rPr lang="en-US" dirty="0">
                <a:solidFill>
                  <a:srgbClr val="1EF1BA"/>
                </a:solidFill>
                <a:latin typeface="AvenirNext LT Pro Regular" panose="020B0503020202020204" pitchFamily="34" charset="0"/>
                <a:hlinkClick r:id="rId5"/>
              </a:rPr>
              <a:t>@HertsWestUK</a:t>
            </a:r>
            <a:endParaRPr lang="en-US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4665BE-C815-46FB-907F-C7D06CF0C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146" y="5578480"/>
            <a:ext cx="447004" cy="4470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93DC27-EECE-46BA-AEA7-D305C0F045DA}"/>
              </a:ext>
            </a:extLst>
          </p:cNvPr>
          <p:cNvSpPr/>
          <p:nvPr/>
        </p:nvSpPr>
        <p:spPr>
          <a:xfrm>
            <a:off x="6937269" y="5938558"/>
            <a:ext cx="5180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venirNext LT Pro Regular" panose="020B0503020202020204" pitchFamily="34" charset="0"/>
                <a:hlinkClick r:id="rId7"/>
              </a:rPr>
              <a:t>https://codepen.io/hertswestuk/pen/mdOENve</a:t>
            </a:r>
            <a:endParaRPr lang="en-GB" dirty="0">
              <a:latin typeface="AvenirNext LT Pro Regular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7593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Next LT Pro Regular" panose="020B0503020202020204" pitchFamily="34" charset="0"/>
                <a:ea typeface="+mj-lt"/>
                <a:cs typeface="+mj-lt"/>
              </a:rPr>
              <a:t>Custom Layer from Feature Layer – Accessing attribute data</a:t>
            </a:r>
            <a:endParaRPr lang="en-US">
              <a:latin typeface="AvenirNext LT Pro Regular" panose="020B0503020202020204" pitchFamily="34" charset="0"/>
            </a:endParaRPr>
          </a:p>
        </p:txBody>
      </p:sp>
      <p:pic>
        <p:nvPicPr>
          <p:cNvPr id="13" name="Picture Placeholder 6">
            <a:hlinkClick r:id="rId3"/>
            <a:extLst>
              <a:ext uri="{FF2B5EF4-FFF2-40B4-BE49-F238E27FC236}">
                <a16:creationId xmlns:a16="http://schemas.microsoft.com/office/drawing/2014/main" id="{DE747D1B-DD6B-4CAD-9D48-7DF540939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3" t="17871" r="4876" b="16837"/>
          <a:stretch/>
        </p:blipFill>
        <p:spPr>
          <a:xfrm>
            <a:off x="6744356" y="2380233"/>
            <a:ext cx="4934968" cy="25756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6534F63-7587-41ED-AB55-215C397EB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66" y="1819093"/>
            <a:ext cx="6480147" cy="36657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8361B2-6D5C-491C-958C-DB73E1E7BFEB}"/>
              </a:ext>
            </a:extLst>
          </p:cNvPr>
          <p:cNvSpPr/>
          <p:nvPr/>
        </p:nvSpPr>
        <p:spPr>
          <a:xfrm>
            <a:off x="6744356" y="5041534"/>
            <a:ext cx="4866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Gavin Rehkemper		</a:t>
            </a:r>
            <a:r>
              <a:rPr lang="en-US" dirty="0">
                <a:solidFill>
                  <a:srgbClr val="FDEBD7"/>
                </a:solidFill>
                <a:latin typeface="AvenirNext LT Pro Regular" panose="020B0503020202020204" pitchFamily="34" charset="0"/>
                <a:hlinkClick r:id="rId6"/>
              </a:rPr>
              <a:t>@gavinrehkemper</a:t>
            </a:r>
            <a:endParaRPr lang="en-US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8BD90E-BACD-460D-9093-52F91E82F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964" y="5006229"/>
            <a:ext cx="447004" cy="447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A8E199-1BFC-4B73-BA5D-F6C42267388B}"/>
              </a:ext>
            </a:extLst>
          </p:cNvPr>
          <p:cNvSpPr/>
          <p:nvPr/>
        </p:nvSpPr>
        <p:spPr>
          <a:xfrm>
            <a:off x="6744356" y="5402913"/>
            <a:ext cx="3644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AvenirNext LT Pro Regular" panose="020B0503020202020204" pitchFamily="34" charset="0"/>
                <a:hlinkClick r:id="rId3" tooltip="https://gavinr.github.io/emoji-map-layer/"/>
              </a:rPr>
              <a:t>gavinr.github.io/emoji-map-layer</a:t>
            </a:r>
            <a:endParaRPr lang="en-US" dirty="0">
              <a:latin typeface="AvenirNext LT Pro Regular" panose="020B05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B8A48-1B34-4150-A4E1-7F9E5CB842C5}"/>
              </a:ext>
            </a:extLst>
          </p:cNvPr>
          <p:cNvSpPr/>
          <p:nvPr/>
        </p:nvSpPr>
        <p:spPr bwMode="auto">
          <a:xfrm>
            <a:off x="1892300" y="3943350"/>
            <a:ext cx="2635250" cy="27305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rgbClr val="000000"/>
              </a:solidFill>
              <a:latin typeface="AvenirNext LT Pro Regular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019677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231106"/>
          </a:xfrm>
        </p:spPr>
        <p:txBody>
          <a:bodyPr/>
          <a:lstStyle/>
          <a:p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Using canvas stylings made by Sean McGee</a:t>
            </a:r>
          </a:p>
          <a:p>
            <a:endParaRPr lang="en-US" sz="2000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  <a:p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  <a:hlinkClick r:id="rId4"/>
              </a:rPr>
              <a:t>codepen.io/</a:t>
            </a:r>
            <a:r>
              <a:rPr lang="en-US" sz="2000" dirty="0" err="1">
                <a:solidFill>
                  <a:srgbClr val="FDEBD7"/>
                </a:solidFill>
                <a:latin typeface="AvenirNext LT Pro Regular" panose="020B0503020202020204" pitchFamily="34" charset="0"/>
                <a:hlinkClick r:id="rId4"/>
              </a:rPr>
              <a:t>hertswestuk</a:t>
            </a:r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  <a:hlinkClick r:id="rId4"/>
              </a:rPr>
              <a:t>/pen/</a:t>
            </a:r>
            <a:r>
              <a:rPr lang="en-US" sz="2000" dirty="0" err="1">
                <a:solidFill>
                  <a:srgbClr val="FDEBD7"/>
                </a:solidFill>
                <a:latin typeface="AvenirNext LT Pro Regular" panose="020B0503020202020204" pitchFamily="34" charset="0"/>
                <a:hlinkClick r:id="rId4"/>
              </a:rPr>
              <a:t>LYbZwvK</a:t>
            </a:r>
            <a:endParaRPr lang="en-US" sz="2000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>
                <a:latin typeface="AvenirNext LT Pro Regular" panose="020B0503020202020204" pitchFamily="34" charset="0"/>
              </a:rPr>
              <a:t>Demo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78CBF-F9F6-406C-AD7E-9C4557E483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07" t="4627" r="25270"/>
          <a:stretch/>
        </p:blipFill>
        <p:spPr>
          <a:xfrm>
            <a:off x="1365327" y="997979"/>
            <a:ext cx="4730673" cy="50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14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9" y="2560392"/>
            <a:ext cx="8683723" cy="738664"/>
          </a:xfrm>
        </p:spPr>
        <p:txBody>
          <a:bodyPr/>
          <a:lstStyle/>
          <a:p>
            <a:r>
              <a:rPr lang="en-US" b="0">
                <a:latin typeface="AvenirNext LT Pro Regular" panose="020B0503020202020204" pitchFamily="34" charset="0"/>
              </a:rPr>
              <a:t>Utilizing Canvas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CEBF4-23E0-4018-9B0B-07F14F8C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98" y="3923307"/>
            <a:ext cx="7077039" cy="13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0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DA4D1C5-2B5E-4E6C-87A7-3A438ECC48B1}"/>
              </a:ext>
            </a:extLst>
          </p:cNvPr>
          <p:cNvSpPr/>
          <p:nvPr/>
        </p:nvSpPr>
        <p:spPr bwMode="auto">
          <a:xfrm>
            <a:off x="6318857" y="2393606"/>
            <a:ext cx="4722551" cy="2303450"/>
          </a:xfrm>
          <a:prstGeom prst="rect">
            <a:avLst/>
          </a:prstGeom>
          <a:solidFill>
            <a:srgbClr val="10A7DA"/>
          </a:solidFill>
          <a:ln>
            <a:solidFill>
              <a:srgbClr val="08216B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rgbClr val="000000"/>
              </a:solidFill>
              <a:latin typeface="AvenirNext LT Pro Regular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D50A68-42A5-4D12-A06A-68C5443087A1}"/>
              </a:ext>
            </a:extLst>
          </p:cNvPr>
          <p:cNvSpPr/>
          <p:nvPr/>
        </p:nvSpPr>
        <p:spPr bwMode="auto">
          <a:xfrm>
            <a:off x="986599" y="2369097"/>
            <a:ext cx="4722551" cy="2303450"/>
          </a:xfrm>
          <a:prstGeom prst="rect">
            <a:avLst/>
          </a:prstGeom>
          <a:solidFill>
            <a:srgbClr val="10A7DA"/>
          </a:solidFill>
          <a:ln>
            <a:solidFill>
              <a:srgbClr val="08216B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rgbClr val="000000"/>
              </a:solidFill>
              <a:latin typeface="AvenirNext LT Pro Regular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40B5E-8163-48A1-9BFE-625F1F30DAB7}"/>
              </a:ext>
            </a:extLst>
          </p:cNvPr>
          <p:cNvSpPr/>
          <p:nvPr/>
        </p:nvSpPr>
        <p:spPr bwMode="auto">
          <a:xfrm>
            <a:off x="1406254" y="2632425"/>
            <a:ext cx="2119178" cy="1776794"/>
          </a:xfrm>
          <a:prstGeom prst="rect">
            <a:avLst/>
          </a:prstGeom>
          <a:solidFill>
            <a:srgbClr val="FFFF00"/>
          </a:solidFill>
          <a:ln>
            <a:solidFill>
              <a:srgbClr val="000000">
                <a:alpha val="41176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>
                <a:solidFill>
                  <a:srgbClr val="000000"/>
                </a:solidFill>
                <a:latin typeface="AvenirNext LT Pro Regular" panose="020B0503020202020204" pitchFamily="34" charset="0"/>
                <a:ea typeface="ＭＳ Ｐゴシック" pitchFamily="16" charset="-128"/>
                <a:cs typeface="ＭＳ Ｐゴシック" pitchFamily="-97" charset="-128"/>
              </a:rPr>
              <a:t>Yellow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A3029C-A107-4628-8564-AAD30681999A}"/>
              </a:ext>
            </a:extLst>
          </p:cNvPr>
          <p:cNvSpPr/>
          <p:nvPr/>
        </p:nvSpPr>
        <p:spPr bwMode="auto">
          <a:xfrm>
            <a:off x="3153388" y="2632425"/>
            <a:ext cx="2119178" cy="1776794"/>
          </a:xfrm>
          <a:prstGeom prst="rect">
            <a:avLst/>
          </a:prstGeom>
          <a:solidFill>
            <a:srgbClr val="FF0000"/>
          </a:solidFill>
          <a:ln>
            <a:solidFill>
              <a:srgbClr val="000000">
                <a:alpha val="41176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>
                <a:solidFill>
                  <a:schemeClr val="tx1"/>
                </a:solidFill>
                <a:latin typeface="AvenirNext LT Pro Regular" panose="020B0503020202020204" pitchFamily="34" charset="0"/>
                <a:ea typeface="ＭＳ Ｐゴシック" pitchFamily="16" charset="-128"/>
                <a:cs typeface="ＭＳ Ｐゴシック" pitchFamily="-97" charset="-128"/>
              </a:rPr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EA730-1895-4581-B6FF-362182C82719}"/>
              </a:ext>
            </a:extLst>
          </p:cNvPr>
          <p:cNvSpPr txBox="1"/>
          <p:nvPr/>
        </p:nvSpPr>
        <p:spPr>
          <a:xfrm>
            <a:off x="793554" y="1239366"/>
            <a:ext cx="5302446" cy="3141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GB" sz="1400">
                <a:latin typeface="AvenirNext LT Pro Regular" panose="020B0503020202020204" pitchFamily="34" charset="0"/>
              </a:rPr>
              <a:t>2 overlapping square symbols with a solid colour (yellow and red).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722958-AC5D-465F-A8B9-61B9CB323618}"/>
              </a:ext>
            </a:extLst>
          </p:cNvPr>
          <p:cNvSpPr/>
          <p:nvPr/>
        </p:nvSpPr>
        <p:spPr bwMode="auto">
          <a:xfrm>
            <a:off x="6738513" y="2632425"/>
            <a:ext cx="2119178" cy="1776794"/>
          </a:xfrm>
          <a:prstGeom prst="rect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>
                <a:solidFill>
                  <a:srgbClr val="000000"/>
                </a:solidFill>
                <a:latin typeface="AvenirNext LT Pro Regular" panose="020B0503020202020204" pitchFamily="34" charset="0"/>
                <a:ea typeface="ＭＳ Ｐゴシック" pitchFamily="16" charset="-128"/>
                <a:cs typeface="ＭＳ Ｐゴシック" pitchFamily="-97" charset="-128"/>
              </a:rPr>
              <a:t>Yellow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90E04B-6F42-49F5-92B1-D06C10CCE247}"/>
              </a:ext>
            </a:extLst>
          </p:cNvPr>
          <p:cNvSpPr/>
          <p:nvPr/>
        </p:nvSpPr>
        <p:spPr bwMode="auto">
          <a:xfrm>
            <a:off x="8485647" y="2632422"/>
            <a:ext cx="2119178" cy="1776793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>
                <a:solidFill>
                  <a:schemeClr val="tx1"/>
                </a:solidFill>
                <a:latin typeface="AvenirNext LT Pro Regular" panose="020B0503020202020204" pitchFamily="34" charset="0"/>
                <a:ea typeface="ＭＳ Ｐゴシック" pitchFamily="16" charset="-128"/>
                <a:cs typeface="ＭＳ Ｐゴシック" pitchFamily="-97" charset="-128"/>
              </a:rPr>
              <a:t>Red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BAF8C5-2346-4064-9F12-20DF66695FAA}"/>
              </a:ext>
            </a:extLst>
          </p:cNvPr>
          <p:cNvSpPr/>
          <p:nvPr/>
        </p:nvSpPr>
        <p:spPr bwMode="auto">
          <a:xfrm>
            <a:off x="8485646" y="2635271"/>
            <a:ext cx="397667" cy="177679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rgbClr val="000000"/>
              </a:solidFill>
              <a:latin typeface="AvenirNext LT Pro Regular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Title 49">
            <a:extLst>
              <a:ext uri="{FF2B5EF4-FFF2-40B4-BE49-F238E27FC236}">
                <a16:creationId xmlns:a16="http://schemas.microsoft.com/office/drawing/2014/main" id="{246104C1-2EE3-48FD-B1B9-D3A13CE6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Next LT Pro Regular" panose="020B0503020202020204" pitchFamily="34" charset="0"/>
                <a:ea typeface="+mj-lt"/>
                <a:cs typeface="+mj-lt"/>
              </a:rPr>
              <a:t>Blending sample</a:t>
            </a:r>
            <a:endParaRPr lang="en-US">
              <a:latin typeface="AvenirNext LT Pro Regular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2E4A06-ACE4-4235-913B-32ED744C046F}"/>
              </a:ext>
            </a:extLst>
          </p:cNvPr>
          <p:cNvSpPr txBox="1"/>
          <p:nvPr/>
        </p:nvSpPr>
        <p:spPr>
          <a:xfrm>
            <a:off x="986599" y="4738032"/>
            <a:ext cx="4722551" cy="3141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GB" sz="1400">
                <a:latin typeface="AvenirNext LT Pro Regular" panose="020B0503020202020204" pitchFamily="34" charset="0"/>
              </a:rPr>
              <a:t>No blend option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EF58F1-76F9-4B77-BB89-01E1F491C381}"/>
              </a:ext>
            </a:extLst>
          </p:cNvPr>
          <p:cNvSpPr txBox="1"/>
          <p:nvPr/>
        </p:nvSpPr>
        <p:spPr>
          <a:xfrm>
            <a:off x="6318858" y="4738032"/>
            <a:ext cx="4722551" cy="3141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GB" sz="1400">
                <a:latin typeface="AvenirNext LT Pro Regular" panose="020B0503020202020204" pitchFamily="34" charset="0"/>
              </a:rPr>
              <a:t>Symbol blend option enabled</a:t>
            </a:r>
          </a:p>
        </p:txBody>
      </p:sp>
    </p:spTree>
    <p:extLst>
      <p:ext uri="{BB962C8B-B14F-4D97-AF65-F5344CB8AC3E}">
        <p14:creationId xmlns:p14="http://schemas.microsoft.com/office/powerpoint/2010/main" val="1007522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647439" cy="1538883"/>
          </a:xfrm>
        </p:spPr>
        <p:txBody>
          <a:bodyPr/>
          <a:lstStyle/>
          <a:p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Using canvas blending made by Sean McGee</a:t>
            </a:r>
          </a:p>
          <a:p>
            <a:endParaRPr lang="en-US" sz="2000" dirty="0">
              <a:solidFill>
                <a:srgbClr val="FDEBD7"/>
              </a:solidFill>
              <a:latin typeface="AvenirNext LT Pro Regular" panose="020B0503020202020204" pitchFamily="34" charset="0"/>
            </a:endParaRPr>
          </a:p>
          <a:p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  <a:hlinkClick r:id="rId4"/>
              </a:rPr>
              <a:t>https://github.com/smcgee2/EsriJS_CustomLayer_WeatherSample</a:t>
            </a:r>
            <a:r>
              <a:rPr lang="en-US" sz="2000" dirty="0">
                <a:solidFill>
                  <a:srgbClr val="FDEBD7"/>
                </a:solidFill>
                <a:latin typeface="AvenirNext LT Pro Regular" panose="020B0503020202020204" pitchFamily="34" charset="0"/>
              </a:rPr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>
                <a:latin typeface="AvenirNext LT Pro Regular" panose="020B0503020202020204" pitchFamily="34" charset="0"/>
              </a:rPr>
              <a:t>Demo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734F7B-E791-4606-9174-D7A53F05D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88" y="2194261"/>
            <a:ext cx="5811246" cy="32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90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1-Dev Summit-artwork_v6compressed" id="{C24DEADF-111D-6245-AA81-3624CF251C88}" vid="{7C1C40EE-A88D-3846-986C-7BA95CFF815A}"/>
    </a:ext>
  </a:extLst>
</a:theme>
</file>

<file path=ppt/theme/theme2.xml><?xml version="1.0" encoding="utf-8"?>
<a:theme xmlns:a="http://schemas.openxmlformats.org/drawingml/2006/main" name="Office Theme">
  <a:themeElements>
    <a:clrScheme name="PSDC 1">
      <a:dk1>
        <a:srgbClr val="040404"/>
      </a:dk1>
      <a:lt1>
        <a:srgbClr val="4C4C4C"/>
      </a:lt1>
      <a:dk2>
        <a:srgbClr val="FFFFFF"/>
      </a:dk2>
      <a:lt2>
        <a:srgbClr val="EBEBEB"/>
      </a:lt2>
      <a:accent1>
        <a:srgbClr val="120720"/>
      </a:accent1>
      <a:accent2>
        <a:srgbClr val="2E1254"/>
      </a:accent2>
      <a:accent3>
        <a:srgbClr val="740EB3"/>
      </a:accent3>
      <a:accent4>
        <a:srgbClr val="3CBB56"/>
      </a:accent4>
      <a:accent5>
        <a:srgbClr val="F0803C"/>
      </a:accent5>
      <a:accent6>
        <a:srgbClr val="188FA7"/>
      </a:accent6>
      <a:hlink>
        <a:srgbClr val="120720"/>
      </a:hlink>
      <a:folHlink>
        <a:srgbClr val="120720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Esri Branding Colors 2013_Blue Background 1">
    <a:dk1>
      <a:sysClr val="windowText" lastClr="000000"/>
    </a:dk1>
    <a:lt1>
      <a:sysClr val="window" lastClr="FFFFFF"/>
    </a:lt1>
    <a:dk2>
      <a:srgbClr val="007AC2"/>
    </a:dk2>
    <a:lt2>
      <a:srgbClr val="FFFF96"/>
    </a:lt2>
    <a:accent1>
      <a:srgbClr val="35AC46"/>
    </a:accent1>
    <a:accent2>
      <a:srgbClr val="AAD04B"/>
    </a:accent2>
    <a:accent3>
      <a:srgbClr val="F89927"/>
    </a:accent3>
    <a:accent4>
      <a:srgbClr val="00B9F2"/>
    </a:accent4>
    <a:accent5>
      <a:srgbClr val="8E499B"/>
    </a:accent5>
    <a:accent6>
      <a:srgbClr val="BE9969"/>
    </a:accent6>
    <a:hlink>
      <a:srgbClr val="C0E8FF"/>
    </a:hlink>
    <a:folHlink>
      <a:srgbClr val="81D0FF"/>
    </a:folHlink>
  </a:clrScheme>
</a:themeOverride>
</file>

<file path=ppt/theme/themeOverride2.xml><?xml version="1.0" encoding="utf-8"?>
<a:themeOverride xmlns:a="http://schemas.openxmlformats.org/drawingml/2006/main">
  <a:clrScheme name="Esri Branding Colors 2013_Blue Background 1">
    <a:dk1>
      <a:sysClr val="windowText" lastClr="000000"/>
    </a:dk1>
    <a:lt1>
      <a:sysClr val="window" lastClr="FFFFFF"/>
    </a:lt1>
    <a:dk2>
      <a:srgbClr val="007AC2"/>
    </a:dk2>
    <a:lt2>
      <a:srgbClr val="FFFF96"/>
    </a:lt2>
    <a:accent1>
      <a:srgbClr val="35AC46"/>
    </a:accent1>
    <a:accent2>
      <a:srgbClr val="AAD04B"/>
    </a:accent2>
    <a:accent3>
      <a:srgbClr val="F89927"/>
    </a:accent3>
    <a:accent4>
      <a:srgbClr val="00B9F2"/>
    </a:accent4>
    <a:accent5>
      <a:srgbClr val="8E499B"/>
    </a:accent5>
    <a:accent6>
      <a:srgbClr val="BE9969"/>
    </a:accent6>
    <a:hlink>
      <a:srgbClr val="C0E8FF"/>
    </a:hlink>
    <a:folHlink>
      <a:srgbClr val="81D0FF"/>
    </a:folHlink>
  </a:clrScheme>
</a:themeOverride>
</file>

<file path=ppt/theme/themeOverride3.xml><?xml version="1.0" encoding="utf-8"?>
<a:themeOverride xmlns:a="http://schemas.openxmlformats.org/drawingml/2006/main">
  <a:clrScheme name="Esri Branding Colors 2013_Blue Background 1">
    <a:dk1>
      <a:sysClr val="windowText" lastClr="000000"/>
    </a:dk1>
    <a:lt1>
      <a:sysClr val="window" lastClr="FFFFFF"/>
    </a:lt1>
    <a:dk2>
      <a:srgbClr val="007AC2"/>
    </a:dk2>
    <a:lt2>
      <a:srgbClr val="FFFF96"/>
    </a:lt2>
    <a:accent1>
      <a:srgbClr val="35AC46"/>
    </a:accent1>
    <a:accent2>
      <a:srgbClr val="AAD04B"/>
    </a:accent2>
    <a:accent3>
      <a:srgbClr val="F89927"/>
    </a:accent3>
    <a:accent4>
      <a:srgbClr val="00B9F2"/>
    </a:accent4>
    <a:accent5>
      <a:srgbClr val="8E499B"/>
    </a:accent5>
    <a:accent6>
      <a:srgbClr val="BE9969"/>
    </a:accent6>
    <a:hlink>
      <a:srgbClr val="C0E8FF"/>
    </a:hlink>
    <a:folHlink>
      <a:srgbClr val="81D0FF"/>
    </a:folHlink>
  </a:clrScheme>
</a:themeOverride>
</file>

<file path=ppt/theme/themeOverride4.xml><?xml version="1.0" encoding="utf-8"?>
<a:themeOverride xmlns:a="http://schemas.openxmlformats.org/drawingml/2006/main">
  <a:clrScheme name="Esri Branding Colors 2013_Blue Background 1">
    <a:dk1>
      <a:sysClr val="windowText" lastClr="000000"/>
    </a:dk1>
    <a:lt1>
      <a:sysClr val="window" lastClr="FFFFFF"/>
    </a:lt1>
    <a:dk2>
      <a:srgbClr val="007AC2"/>
    </a:dk2>
    <a:lt2>
      <a:srgbClr val="FFFF96"/>
    </a:lt2>
    <a:accent1>
      <a:srgbClr val="35AC46"/>
    </a:accent1>
    <a:accent2>
      <a:srgbClr val="AAD04B"/>
    </a:accent2>
    <a:accent3>
      <a:srgbClr val="F89927"/>
    </a:accent3>
    <a:accent4>
      <a:srgbClr val="00B9F2"/>
    </a:accent4>
    <a:accent5>
      <a:srgbClr val="8E499B"/>
    </a:accent5>
    <a:accent6>
      <a:srgbClr val="BE9969"/>
    </a:accent6>
    <a:hlink>
      <a:srgbClr val="C0E8FF"/>
    </a:hlink>
    <a:folHlink>
      <a:srgbClr val="81D0FF"/>
    </a:folHlink>
  </a:clrScheme>
</a:themeOverride>
</file>

<file path=ppt/theme/themeOverride5.xml><?xml version="1.0" encoding="utf-8"?>
<a:themeOverride xmlns:a="http://schemas.openxmlformats.org/drawingml/2006/main">
  <a:clrScheme name="Esri Branding Colors 2013_Blue Background 1">
    <a:dk1>
      <a:sysClr val="windowText" lastClr="000000"/>
    </a:dk1>
    <a:lt1>
      <a:sysClr val="window" lastClr="FFFFFF"/>
    </a:lt1>
    <a:dk2>
      <a:srgbClr val="007AC2"/>
    </a:dk2>
    <a:lt2>
      <a:srgbClr val="FFFF96"/>
    </a:lt2>
    <a:accent1>
      <a:srgbClr val="35AC46"/>
    </a:accent1>
    <a:accent2>
      <a:srgbClr val="AAD04B"/>
    </a:accent2>
    <a:accent3>
      <a:srgbClr val="F89927"/>
    </a:accent3>
    <a:accent4>
      <a:srgbClr val="00B9F2"/>
    </a:accent4>
    <a:accent5>
      <a:srgbClr val="8E499B"/>
    </a:accent5>
    <a:accent6>
      <a:srgbClr val="BE9969"/>
    </a:accent6>
    <a:hlink>
      <a:srgbClr val="C0E8FF"/>
    </a:hlink>
    <a:folHlink>
      <a:srgbClr val="81D0FF"/>
    </a:folHlink>
  </a:clrScheme>
</a:themeOverride>
</file>

<file path=ppt/theme/themeOverride6.xml><?xml version="1.0" encoding="utf-8"?>
<a:themeOverride xmlns:a="http://schemas.openxmlformats.org/drawingml/2006/main">
  <a:clrScheme name="Esri Branding Colors 2013_Blue Background 1">
    <a:dk1>
      <a:sysClr val="windowText" lastClr="000000"/>
    </a:dk1>
    <a:lt1>
      <a:sysClr val="window" lastClr="FFFFFF"/>
    </a:lt1>
    <a:dk2>
      <a:srgbClr val="007AC2"/>
    </a:dk2>
    <a:lt2>
      <a:srgbClr val="FFFF96"/>
    </a:lt2>
    <a:accent1>
      <a:srgbClr val="35AC46"/>
    </a:accent1>
    <a:accent2>
      <a:srgbClr val="AAD04B"/>
    </a:accent2>
    <a:accent3>
      <a:srgbClr val="F89927"/>
    </a:accent3>
    <a:accent4>
      <a:srgbClr val="00B9F2"/>
    </a:accent4>
    <a:accent5>
      <a:srgbClr val="8E499B"/>
    </a:accent5>
    <a:accent6>
      <a:srgbClr val="BE9969"/>
    </a:accent6>
    <a:hlink>
      <a:srgbClr val="C0E8FF"/>
    </a:hlink>
    <a:folHlink>
      <a:srgbClr val="81D0FF"/>
    </a:folHlink>
  </a:clrScheme>
</a:themeOverride>
</file>

<file path=ppt/theme/themeOverride7.xml><?xml version="1.0" encoding="utf-8"?>
<a:themeOverride xmlns:a="http://schemas.openxmlformats.org/drawingml/2006/main">
  <a:clrScheme name="Esri Branding Colors 2013_Blue Background 1">
    <a:dk1>
      <a:sysClr val="windowText" lastClr="000000"/>
    </a:dk1>
    <a:lt1>
      <a:sysClr val="window" lastClr="FFFFFF"/>
    </a:lt1>
    <a:dk2>
      <a:srgbClr val="007AC2"/>
    </a:dk2>
    <a:lt2>
      <a:srgbClr val="FFFF96"/>
    </a:lt2>
    <a:accent1>
      <a:srgbClr val="35AC46"/>
    </a:accent1>
    <a:accent2>
      <a:srgbClr val="AAD04B"/>
    </a:accent2>
    <a:accent3>
      <a:srgbClr val="F89927"/>
    </a:accent3>
    <a:accent4>
      <a:srgbClr val="00B9F2"/>
    </a:accent4>
    <a:accent5>
      <a:srgbClr val="8E499B"/>
    </a:accent5>
    <a:accent6>
      <a:srgbClr val="BE9969"/>
    </a:accent6>
    <a:hlink>
      <a:srgbClr val="C0E8FF"/>
    </a:hlink>
    <a:folHlink>
      <a:srgbClr val="81D0FF"/>
    </a:folHlink>
  </a:clrScheme>
</a:themeOverride>
</file>

<file path=ppt/theme/themeOverride8.xml><?xml version="1.0" encoding="utf-8"?>
<a:themeOverride xmlns:a="http://schemas.openxmlformats.org/drawingml/2006/main">
  <a:clrScheme name="Esri Branding Colors 2013_Blue Background 1">
    <a:dk1>
      <a:sysClr val="windowText" lastClr="000000"/>
    </a:dk1>
    <a:lt1>
      <a:sysClr val="window" lastClr="FFFFFF"/>
    </a:lt1>
    <a:dk2>
      <a:srgbClr val="007AC2"/>
    </a:dk2>
    <a:lt2>
      <a:srgbClr val="FFFF96"/>
    </a:lt2>
    <a:accent1>
      <a:srgbClr val="35AC46"/>
    </a:accent1>
    <a:accent2>
      <a:srgbClr val="AAD04B"/>
    </a:accent2>
    <a:accent3>
      <a:srgbClr val="F89927"/>
    </a:accent3>
    <a:accent4>
      <a:srgbClr val="00B9F2"/>
    </a:accent4>
    <a:accent5>
      <a:srgbClr val="8E499B"/>
    </a:accent5>
    <a:accent6>
      <a:srgbClr val="BE9969"/>
    </a:accent6>
    <a:hlink>
      <a:srgbClr val="C0E8FF"/>
    </a:hlink>
    <a:folHlink>
      <a:srgbClr val="81D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519BE917F82409D23E255B77C9E60" ma:contentTypeVersion="13" ma:contentTypeDescription="Create a new document." ma:contentTypeScope="" ma:versionID="4ed9d957155a5a017cbeaec309dd683e">
  <xsd:schema xmlns:xsd="http://www.w3.org/2001/XMLSchema" xmlns:xs="http://www.w3.org/2001/XMLSchema" xmlns:p="http://schemas.microsoft.com/office/2006/metadata/properties" xmlns:ns3="2c8d6bd7-73c7-436f-a188-0b5a6a1c1c8d" xmlns:ns4="34de5f80-f99e-4558-9eae-4c68f1d7806e" targetNamespace="http://schemas.microsoft.com/office/2006/metadata/properties" ma:root="true" ma:fieldsID="8e572ab48e00c7571fb9d9ee2b25b5bd" ns3:_="" ns4:_="">
    <xsd:import namespace="2c8d6bd7-73c7-436f-a188-0b5a6a1c1c8d"/>
    <xsd:import namespace="34de5f80-f99e-4558-9eae-4c68f1d780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6bd7-73c7-436f-a188-0b5a6a1c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e5f80-f99e-4558-9eae-4c68f1d78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34de5f80-f99e-4558-9eae-4c68f1d7806e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2c8d6bd7-73c7-436f-a188-0b5a6a1c1c8d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68BE6EB-8587-473E-B7E6-9564A78BDC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d6bd7-73c7-436f-a188-0b5a6a1c1c8d"/>
    <ds:schemaRef ds:uri="34de5f80-f99e-4558-9eae-4c68f1d78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 DevSummit PPT Template</Template>
  <TotalTime>1064</TotalTime>
  <Words>369</Words>
  <Application>Microsoft Office PowerPoint</Application>
  <PresentationFormat>Widescreen</PresentationFormat>
  <Paragraphs>96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AvenirNext LT Pro Light</vt:lpstr>
      <vt:lpstr>AvenirNext LT Pro Regular</vt:lpstr>
      <vt:lpstr>Calibri</vt:lpstr>
      <vt:lpstr>Lucida Grande</vt:lpstr>
      <vt:lpstr>Esri_Corporate_Template-Dark</vt:lpstr>
      <vt:lpstr>Office Theme</vt:lpstr>
      <vt:lpstr>ArcGIS API for JavaScript: Creating Custom Layers and Layer Views</vt:lpstr>
      <vt:lpstr>Going Beyond the JSAPI Layer</vt:lpstr>
      <vt:lpstr>Hello World!</vt:lpstr>
      <vt:lpstr>Custom Layer from Feature Layer – Animated points</vt:lpstr>
      <vt:lpstr>Custom Layer from Feature Layer – Accessing attribute data</vt:lpstr>
      <vt:lpstr>Demo</vt:lpstr>
      <vt:lpstr>Utilizing Canvas</vt:lpstr>
      <vt:lpstr>Blending sample</vt:lpstr>
      <vt:lpstr>Demo</vt:lpstr>
      <vt:lpstr>Demo</vt:lpstr>
      <vt:lpstr>Demo</vt:lpstr>
      <vt:lpstr>JSAPI Examples of What’s Possible: https://esriurl.com/jsCustomLayers </vt:lpstr>
      <vt:lpstr>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this template to existing slides</dc:title>
  <dc:creator>Jacob Wasilkowski</dc:creator>
  <cp:lastModifiedBy>Jacob Wasilkowski</cp:lastModifiedBy>
  <cp:revision>16</cp:revision>
  <cp:lastPrinted>2019-04-30T20:56:12Z</cp:lastPrinted>
  <dcterms:created xsi:type="dcterms:W3CDTF">2021-01-13T19:44:09Z</dcterms:created>
  <dcterms:modified xsi:type="dcterms:W3CDTF">2021-10-11T15:41:33Z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0x0101005AC519BE917F82409D23E255B77C9E60</vt:lpwstr>
  </property>
</Properties>
</file>